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700" r:id="rId1"/>
  </p:sldMasterIdLst>
  <p:notesMasterIdLst>
    <p:notesMasterId r:id="rId23"/>
  </p:notesMasterIdLst>
  <p:sldIdLst>
    <p:sldId id="256" r:id="rId2"/>
    <p:sldId id="269" r:id="rId3"/>
    <p:sldId id="270" r:id="rId4"/>
    <p:sldId id="271" r:id="rId5"/>
    <p:sldId id="272" r:id="rId6"/>
    <p:sldId id="257" r:id="rId7"/>
    <p:sldId id="274" r:id="rId8"/>
    <p:sldId id="273" r:id="rId9"/>
    <p:sldId id="275" r:id="rId10"/>
    <p:sldId id="258" r:id="rId11"/>
    <p:sldId id="278" r:id="rId12"/>
    <p:sldId id="26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</p:sldIdLst>
  <p:sldSz cx="10080625" cy="7559675"/>
  <p:notesSz cx="7559675" cy="10691813"/>
  <p:embeddedFontLst>
    <p:embeddedFont>
      <p:font typeface="Franklin Gothic Book" pitchFamily="34" charset="0"/>
      <p:regular r:id="rId24"/>
      <p:italic r:id="rId25"/>
    </p:embeddedFont>
    <p:embeddedFont>
      <p:font typeface="Andalus" pitchFamily="18" charset="-78"/>
      <p:regular r:id="rId26"/>
    </p:embeddedFont>
    <p:embeddedFont>
      <p:font typeface="SimSun" pitchFamily="2" charset="-122"/>
      <p:regular r:id="rId27"/>
    </p:embeddedFont>
    <p:embeddedFont>
      <p:font typeface="Wingdings 2" pitchFamily="18" charset="2"/>
      <p:regular r:id="rId28"/>
    </p:embeddedFont>
    <p:embeddedFont>
      <p:font typeface="MS Reference Sans Serif" pitchFamily="34" charset="0"/>
      <p:regular r:id="rId29"/>
    </p:embeddedFont>
    <p:embeddedFont>
      <p:font typeface="Arial Unicode MS" pitchFamily="34" charset="-128"/>
      <p:regular r:id="rId30"/>
    </p:embeddedFont>
    <p:embeddedFont>
      <p:font typeface="Papyrus" pitchFamily="66" charset="0"/>
      <p:regular r:id="rId31"/>
    </p:embeddedFont>
    <p:embeddedFont>
      <p:font typeface="Franklin Gothic Medium" pitchFamily="34" charset="0"/>
      <p:regular r:id="rId32"/>
      <p:italic r:id="rId33"/>
    </p:embeddedFont>
  </p:embeddedFontLst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94660"/>
  </p:normalViewPr>
  <p:slideViewPr>
    <p:cSldViewPr>
      <p:cViewPr varScale="1">
        <p:scale>
          <a:sx n="75" d="100"/>
          <a:sy n="75" d="100"/>
        </p:scale>
        <p:origin x="-1488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E3DEF8C5-34DB-4501-962D-C53024347D6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18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287D1CD-38BA-4A08-99C2-08535A1E86A4}" type="slidenum">
              <a:rPr lang="en-US">
                <a:ea typeface="SimSun" pitchFamily="2" charset="-122"/>
              </a:rPr>
              <a:pPr/>
              <a:t>1</a:t>
            </a:fld>
            <a:endParaRPr lang="en-US">
              <a:ea typeface="SimSun" pitchFamily="2" charset="-122"/>
            </a:endParaRPr>
          </a:p>
        </p:txBody>
      </p:sp>
      <p:sp>
        <p:nvSpPr>
          <p:cNvPr id="174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EA9B301-71F6-4BDB-891B-6F196C2D472C}" type="slidenum">
              <a:rPr lang="en-US">
                <a:ea typeface="SimSun" pitchFamily="2" charset="-122"/>
              </a:rPr>
              <a:pPr/>
              <a:t>6</a:t>
            </a:fld>
            <a:endParaRPr lang="en-US">
              <a:ea typeface="SimSun" pitchFamily="2" charset="-122"/>
            </a:endParaRPr>
          </a:p>
        </p:txBody>
      </p:sp>
      <p:sp>
        <p:nvSpPr>
          <p:cNvPr id="184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626A2AF-EACE-421B-8275-1DB7A48771E7}" type="slidenum">
              <a:rPr lang="en-US">
                <a:ea typeface="SimSun" pitchFamily="2" charset="-122"/>
              </a:rPr>
              <a:pPr/>
              <a:t>10</a:t>
            </a:fld>
            <a:endParaRPr lang="en-US">
              <a:ea typeface="SimSun" pitchFamily="2" charset="-122"/>
            </a:endParaRPr>
          </a:p>
        </p:txBody>
      </p:sp>
      <p:sp>
        <p:nvSpPr>
          <p:cNvPr id="194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67035" y="589727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420026" y="5349987"/>
            <a:ext cx="9324578" cy="1347442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20026" y="4283816"/>
            <a:ext cx="9324578" cy="1007957"/>
          </a:xfrm>
        </p:spPr>
        <p:txBody>
          <a:bodyPr anchor="b"/>
          <a:lstStyle>
            <a:lvl1pPr marL="0" indent="0" algn="l">
              <a:buNone/>
              <a:defRPr sz="2600">
                <a:solidFill>
                  <a:schemeClr val="tx2">
                    <a:shade val="75000"/>
                  </a:schemeClr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9072562" y="7136333"/>
            <a:ext cx="836692" cy="27214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‹N›</a:t>
            </a:fld>
            <a:endParaRPr kumimoji="0" lang="en-US" dirty="0"/>
          </a:p>
        </p:txBody>
      </p:sp>
    </p:spTree>
  </p:cSld>
  <p:clrMapOvr>
    <a:masterClrMapping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560469" y="605475"/>
            <a:ext cx="2016125" cy="645022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4031" y="605475"/>
            <a:ext cx="6888427" cy="645022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p:transition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B1E95F12-284B-4F2B-AD21-87DFC8B5FC9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948245" y="83997"/>
            <a:ext cx="3192198" cy="318486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9072562" y="7136333"/>
            <a:ext cx="836692" cy="27214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‹N›</a:t>
            </a:fld>
            <a:endParaRPr kumimoji="0" lang="en-US" dirty="0"/>
          </a:p>
        </p:txBody>
      </p:sp>
    </p:spTree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67035" y="379736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420026" y="1847921"/>
            <a:ext cx="9324578" cy="1343942"/>
          </a:xfrm>
        </p:spPr>
        <p:txBody>
          <a:bodyPr anchor="b"/>
          <a:lstStyle>
            <a:lvl1pPr marL="0" indent="0" algn="r">
              <a:buNone/>
              <a:defRPr sz="22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‹N›</a:t>
            </a:fld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98961" y="3248616"/>
            <a:ext cx="9576594" cy="1306050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36021" y="1763924"/>
            <a:ext cx="4620286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5124318" y="1763924"/>
            <a:ext cx="4788297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36021" y="5963744"/>
            <a:ext cx="9492589" cy="97295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10272" y="734968"/>
            <a:ext cx="4730040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5120818" y="734968"/>
            <a:ext cx="4731898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310272" y="1450688"/>
            <a:ext cx="4730040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5124902" y="1450688"/>
            <a:ext cx="4727813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9072563" y="7139693"/>
            <a:ext cx="840052" cy="27214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‹N›</a:t>
            </a:fld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67035" y="6635715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67035" y="6447569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504031" y="6047740"/>
            <a:ext cx="9324578" cy="573975"/>
          </a:xfrm>
        </p:spPr>
        <p:txBody>
          <a:bodyPr anchor="ctr"/>
          <a:lstStyle>
            <a:lvl1pPr algn="l">
              <a:buNone/>
              <a:defRPr sz="22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504032" y="671971"/>
            <a:ext cx="3316456" cy="5291773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941244" y="671971"/>
            <a:ext cx="5887365" cy="52917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864239" y="679725"/>
            <a:ext cx="5544344" cy="4031827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‹N›</a:t>
            </a:fld>
            <a:endParaRPr kumimoji="0" lang="en-US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420026" y="5504696"/>
            <a:ext cx="6468401" cy="575726"/>
          </a:xfrm>
        </p:spPr>
        <p:txBody>
          <a:bodyPr anchor="ctr"/>
          <a:lstStyle>
            <a:lvl1pPr algn="l">
              <a:buNone/>
              <a:defRPr sz="22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420026" y="6099348"/>
            <a:ext cx="6468401" cy="846964"/>
          </a:xfrm>
        </p:spPr>
        <p:txBody>
          <a:bodyPr lIns="120953" tIns="0"/>
          <a:lstStyle>
            <a:lvl1pPr marL="0" indent="0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36021" y="1713176"/>
            <a:ext cx="9576594" cy="4989036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7140443" y="83997"/>
            <a:ext cx="2772172" cy="318486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l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9/25/2013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444214" y="83997"/>
            <a:ext cx="3696229" cy="318486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9072563" y="7139694"/>
            <a:ext cx="840052" cy="269488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‹N›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36021" y="503978"/>
            <a:ext cx="9576594" cy="923960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67035" y="1166234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>
    <p:checker/>
  </p:transition>
  <p:txStyles>
    <p:titleStyle>
      <a:lvl1pPr algn="l" rtl="0" eaLnBrk="1" latinLnBrk="0" hangingPunct="1">
        <a:spcBef>
          <a:spcPct val="0"/>
        </a:spcBef>
        <a:buNone/>
        <a:defRPr kumimoji="0" sz="40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77979" indent="-377979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500" kern="1200">
          <a:solidFill>
            <a:schemeClr val="tx2"/>
          </a:solidFill>
          <a:latin typeface="+mn-lt"/>
          <a:ea typeface="+mn-ea"/>
          <a:cs typeface="+mn-cs"/>
        </a:defRPr>
      </a:lvl1pPr>
      <a:lvl2pPr marL="818954" indent="-314982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3100" kern="1200">
          <a:solidFill>
            <a:schemeClr val="tx2"/>
          </a:solidFill>
          <a:latin typeface="+mn-lt"/>
          <a:ea typeface="+mn-ea"/>
          <a:cs typeface="+mn-cs"/>
        </a:defRPr>
      </a:lvl2pPr>
      <a:lvl3pPr marL="1259929" indent="-251986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3pPr>
      <a:lvl4pPr marL="1763900" indent="-251986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2267872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771844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3275815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779787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283758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google.it/url?sa=i&amp;rct=j&amp;q=currucle&amp;source=images&amp;cd=&amp;cad=rja&amp;docid=W8OMjx3H_xg0kM&amp;tbnid=UNcX93HTqcCeMM:&amp;ved=0CAUQjRw&amp;url=http://ahiceglie.blogspot.com/2012/04/scorcilajove.html&amp;ei=GDp0UeKIK8PQOfrzgaAC&amp;psig=AFQjCNFPJl-PHAYQIcm8I11OesYL6Tqn3Q&amp;ust=1366657920341722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hyperlink" Target="http://www.google.it/url?sa=i&amp;rct=j&amp;q=pasquetta+a+cisternino&amp;source=images&amp;cd=&amp;docid=867dUNrhiEp9VM&amp;tbnid=nAZO5NdS35LbIM:&amp;ved=0CAUQjRw&amp;url=http://www.pugliablu.com/sagre-in-puglia/pasqua-puglia.html&amp;ei=zDd0UaraPIWkPejIgKgK&amp;bvm=bv.45512109,d.ZGU&amp;psig=AFQjCNGn_AxCEyvXAxhRpJlt1ZJ1H8CGTw&amp;ust=1366657350754259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gif"/><Relationship Id="rId7" Type="http://schemas.openxmlformats.org/officeDocument/2006/relationships/hyperlink" Target="http://www.google.it/url?sa=i&amp;rct=j&amp;q=insalata+di+pomodori&amp;source=images&amp;cd=&amp;docid=ctiahAB8eCyRDM&amp;tbnid=4zKywaW4IKvV4M:&amp;ved=0CAUQjRw&amp;url=http://siciliancuisine.blogspot.com/2011_05_01_archive.html&amp;ei=akV0UaCCDcvYPKK1geAL&amp;psig=AFQjCNFyVRz0sgUC5drQFNqdiGzR9lH3Aw&amp;ust=1366660831589418" TargetMode="External"/><Relationship Id="rId2" Type="http://schemas.openxmlformats.org/officeDocument/2006/relationships/hyperlink" Target="http://www.google.it/url?sa=i&amp;rct=j&amp;q=fave+e+cicorie&amp;source=images&amp;cd=&amp;cad=rja&amp;docid=kgts6eyerlq9JM&amp;tbnid=roPSECca1SqPoM:&amp;ved=0CAUQjRw&amp;url=http://www.ricetteregionali.net/html/basilicata/ricette_basilicata_minestre_fave_e_cicorie.asp&amp;ei=XUR0UbWILobZOa7jgFA&amp;bvm=bv.45512109,d.ZGU&amp;psig=AFQjCNHikfECgJS7cEAwjN3PzozRNh28Lg&amp;ust=136666056783657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hyperlink" Target="http://www.google.it/url?sa=i&amp;rct=j&amp;q=peperoni+fritti&amp;source=images&amp;cd=&amp;cad=rja&amp;docid=M1W8XOVDgbHq-M&amp;tbnid=I_-VndbRziCvkM:&amp;ved=0CAUQjRw&amp;url=http://luciapasticciona.blogspot.com/2010/12/peperoni-fritti-pulite-e-lavate-i.html&amp;ei=vkR0UaDEE8rZPLXZgIAN&amp;bvm=bv.45512109,d.ZGU&amp;psig=AFQjCNEHaZs2wMQNkGLN7b9-GVl0j9rBYg&amp;ust=1366660631247828" TargetMode="External"/><Relationship Id="rId10" Type="http://schemas.openxmlformats.org/officeDocument/2006/relationships/image" Target="../media/image29.jpeg"/><Relationship Id="rId4" Type="http://schemas.openxmlformats.org/officeDocument/2006/relationships/image" Target="../media/image26.jpeg"/><Relationship Id="rId9" Type="http://schemas.openxmlformats.org/officeDocument/2006/relationships/hyperlink" Target="http://www.google.it/url?sa=i&amp;rct=j&amp;q=acini+d'uva&amp;source=images&amp;cd=&amp;docid=qUgaHa3WmaiGKM&amp;tbnid=Bbkg3ilCgV2MeM:&amp;ved=0CAUQjRw&amp;url=http://atavolaconmammazan.blogspot.com/2009/09/crostata-di-uva-alle-mandorle.html&amp;ei=9UV0UeDhDsW6O_T7gcAO&amp;psig=AFQjCNFJzMbF6_S5MJS-Nnputkbdrk-6ig&amp;ust=1366660972699046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hyperlink" Target="http://www.google.it/url?sa=i&amp;rct=j&amp;q=orecchiette&amp;source=images&amp;cd=&amp;docid=eZ1o1fpE6hgAFM&amp;tbnid=tVOKFeq0wKIUUM:&amp;ved=0CAUQjRw&amp;url=http://royalapulia.blogspot.com/&amp;ei=ekp0Uef4O8XPOaO9gdgJ&amp;bvm=bv.45512109,d.ZGU&amp;psig=AFQjCNH2wvnC34weYbhWI82eU3EPQMwVSw&amp;ust=1366661769816184" TargetMode="External"/><Relationship Id="rId3" Type="http://schemas.openxmlformats.org/officeDocument/2006/relationships/image" Target="../media/image30.jpeg"/><Relationship Id="rId7" Type="http://schemas.openxmlformats.org/officeDocument/2006/relationships/hyperlink" Target="http://www.google.it/url?sa=i&amp;rct=j&amp;q=orecchiette&amp;source=images&amp;cd=&amp;cad=rja&amp;docid=2PZwmT4MrlI5MM&amp;tbnid=5n3_vQTKyezV5M:&amp;ved=0CAUQjRw&amp;url=http://commons.wikimedia.org/wiki/File:Orecchiette_carbonara.jpg&amp;ei=8kl0Ue6YL4i5O_jSgVA&amp;bvm=bv.45512109,d.ZGU&amp;psig=AFQjCNH2wvnC34weYbhWI82eU3EPQMwVSw&amp;ust=1366661769816184" TargetMode="External"/><Relationship Id="rId12" Type="http://schemas.openxmlformats.org/officeDocument/2006/relationships/image" Target="../media/image35.jpeg"/><Relationship Id="rId2" Type="http://schemas.openxmlformats.org/officeDocument/2006/relationships/hyperlink" Target="http://www.google.it/url?sa=i&amp;rct=j&amp;q=orecchiette&amp;source=images&amp;cd=&amp;cad=rja&amp;docid=Jcaa5ZZOJyUPSM&amp;tbnid=PlXveJK-AKNCMM:&amp;ved=0CAUQjRw&amp;url=http://www.okcucina.it/portate-principali/primi/orecchiette-con-broccoli-pancetta&amp;ei=EEl0Ub_FHcu8PdisgKAJ&amp;bvm=bv.45512109,d.ZGU&amp;psig=AFQjCNH2wvnC34weYbhWI82eU3EPQMwVSw&amp;ust=136666176981618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hyperlink" Target="http://www.ricettedellanonna.net/orecchiette-con-salsiccia-e-funghi/" TargetMode="External"/><Relationship Id="rId5" Type="http://schemas.openxmlformats.org/officeDocument/2006/relationships/image" Target="../media/image31.jpeg"/><Relationship Id="rId10" Type="http://schemas.openxmlformats.org/officeDocument/2006/relationships/image" Target="../media/image34.jpeg"/><Relationship Id="rId4" Type="http://schemas.openxmlformats.org/officeDocument/2006/relationships/hyperlink" Target="http://www.google.it/url?sa=i&amp;rct=j&amp;q=orecchiette&amp;source=images&amp;cd=&amp;cad=rja&amp;docid=UiVHaEtZtbPqpM&amp;tbnid=jURuJU-slvU7OM:&amp;ved=0CAUQjRw&amp;url=http://lacuocaeclettica.blogspot.com/2009/11/orecchiette-con-broccoli-e-patate.html&amp;ei=l0l0Uai5MsW0PKfvgLAE&amp;bvm=bv.45512109,d.ZGU&amp;psig=AFQjCNH2wvnC34weYbhWI82eU3EPQMwVSw&amp;ust=1366661769816184" TargetMode="External"/><Relationship Id="rId9" Type="http://schemas.openxmlformats.org/officeDocument/2006/relationships/hyperlink" Target="http://www.google.it/url?sa=i&amp;rct=j&amp;q=orecchiette&amp;source=images&amp;cd=&amp;cad=rja&amp;docid=MlawA1bW_Fsp2M&amp;tbnid=iVYPoKfIVP10wM:&amp;ved=0CAUQjRw&amp;url=http://sottomentitesfoglie.blogspot.com/2011/10/orecchiette-con-salsiccia-e-pomodorini.html&amp;ei=Mkp0UaeqMInZOpDegegC&amp;bvm=bv.45512109,d.ZGU&amp;psig=AFQjCNH2wvnC34weYbhWI82eU3EPQMwVSw&amp;ust=1366661769816184" TargetMode="External"/><Relationship Id="rId1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it/url?sa=i&amp;rct=j&amp;q=cozze+arraganate&amp;source=images&amp;cd=&amp;cad=rja&amp;docid=LHcPw49elY04ZM&amp;tbnid=xeKwS8Y-_q9MOM:&amp;ved=0CAUQjRw&amp;url=http://www.dalpescatore.net/ricette.htm&amp;ei=fUx0UbDfOIHgPM_fgcAI&amp;psig=AFQjCNGKP13nZZf83XseSvhpeuZPrgOJdg&amp;ust=1366662506267180" TargetMode="External"/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hyperlink" Target="http://www.google.it/url?sa=i&amp;rct=j&amp;q=riso+patate+e+cozze&amp;source=images&amp;cd=&amp;cad=rja&amp;docid=kuJ2P6croD_iyM&amp;tbnid=rQ5pWzLcIhrVkM:&amp;ved=0CAUQjRw&amp;url=http://forum.giallozafferano.it/ricette-tipiche-regionali/2935-tiella-di-riso-patate-e-cozze.html&amp;ei=bkt0Ufm2F4aqPNPvgagD&amp;bvm=bv.45512109,d.ZGU&amp;psig=AFQjCNEzd_zsdFJvWq2_X0UY1WGU3nYltA&amp;ust=136666234514228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it/url?sa=i&amp;rct=j&amp;q=cozze+arraganate&amp;source=images&amp;cd=&amp;cad=rja&amp;docid=wvwiNV-8dlfIIM&amp;tbnid=rU7dMGKwfs1tAM:&amp;ved=0CAUQjRw&amp;url=http://it-it.facebook.com/permalink.php?story_fbid=205125546293822&amp;id=133613566658551&amp;ei=LEx0UZzwF8HiOvHcgfgM&amp;psig=AFQjCNGKP13nZZf83XseSvhpeuZPrgOJdg&amp;ust=1366662506267180" TargetMode="External"/><Relationship Id="rId5" Type="http://schemas.openxmlformats.org/officeDocument/2006/relationships/image" Target="../media/image38.jpeg"/><Relationship Id="rId4" Type="http://schemas.openxmlformats.org/officeDocument/2006/relationships/hyperlink" Target="http://www.google.it/url?sa=i&amp;rct=j&amp;q=cozze+arraganate&amp;source=images&amp;cd=&amp;docid=PG-cXfiJch0rpM&amp;tbnid=YvfLo4pNVKJ2uM:&amp;ved=0CAUQjRw&amp;url=http://annaferna-mordiefuggi.blogspot.com/2010/06/cozze-arraganate.html&amp;ei=8Et0UZX8E4PuOcDpgaAH&amp;psig=AFQjCNGKP13nZZf83XseSvhpeuZPrgOJdg&amp;ust=1366662506267180" TargetMode="External"/><Relationship Id="rId9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it/url?sa=i&amp;rct=j&amp;q=carne+arrostita&amp;source=images&amp;cd=&amp;docid=mUSoGHdY_Xq6fM&amp;tbnid=-EpxNQvqsGYz8M:&amp;ved=0CAUQjRw&amp;url=http://www.ricetteok.it/1946/pic-nic-di-pasquetta-ricette-per-il-cestino-della-gita-fuori-porta.html&amp;ei=dE50UcTcNcfMObbqgMgB&amp;psig=AFQjCNHy0jIIQAVKKb-QFtQQR_fo-brObw&amp;ust=1366663121070563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hyperlink" Target="http://www.google.it/url?sa=i&amp;rct=j&amp;q=gnummeredd&amp;source=images&amp;cd=&amp;cad=rja&amp;docid=BqVpj4KI3TQxlM&amp;tbnid=uj6dhhSVNEoGZM:&amp;ved=0CAUQjRw&amp;url=http://www.streetfood.it/cms/it/component/virtuemart/?page=shop.product_details&amp;flypage=flypage_streetfood.tpl&amp;product_id=35&amp;category_id=2&amp;ei=3050Ubq6DoSYO5THgKAB&amp;psig=AFQjCNF9JnASE1FH2O7wKnFF82uGsjN09g&amp;ust=1366663257688182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it/url?sa=i&amp;rct=j&amp;q=prodotti+caseari+pugliesi&amp;source=images&amp;cd=&amp;cad=rja&amp;docid=cjPmFKoNP-4AxM&amp;tbnid=rnzJZZ9S4sQbjM:&amp;ved=0CAUQjRw&amp;url=http://www.saporidautorepuglia.it/gallery-prodotti-caseari.html&amp;ei=R090UYKHB8PYPcbrgaAB&amp;psig=AFQjCNGvvD_n-IWzDUNrv23vIcPOH2HCNA&amp;ust=1366663362386164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it/url?sa=i&amp;rct=j&amp;q=focaccia+col+prosciutto&amp;source=images&amp;cd=&amp;cad=rja&amp;docid=lR4aVsGbNRl6yM&amp;tbnid=gGqKYzfTTsJyGM:&amp;ved=0CAUQjRw&amp;url=http://www.cucinainsimpatia.net/viewtopic.php?f=45&amp;t=3782&amp;ei=bFF0UaXaIIjJPP_8gaAH&amp;bvm=bv.45512109,d.ZGU&amp;psig=AFQjCNHn-_4VA9eU7rmZx1A-rxrzuaSC8g&amp;ust=1366663870271354" TargetMode="External"/><Relationship Id="rId3" Type="http://schemas.openxmlformats.org/officeDocument/2006/relationships/image" Target="../media/image44.jpeg"/><Relationship Id="rId7" Type="http://schemas.openxmlformats.org/officeDocument/2006/relationships/image" Target="../media/image46.jpeg"/><Relationship Id="rId2" Type="http://schemas.openxmlformats.org/officeDocument/2006/relationships/hyperlink" Target="http://www.google.it/url?sa=i&amp;rct=j&amp;q=panzerotti+fritti&amp;source=images&amp;cd=&amp;docid=y56sqWsOBE0JdM&amp;tbnid=qBdZVRDS5UAF0M:&amp;ved=0CAUQjRw&amp;url=http://www.nanopress.it/cucina/ricette-panzerotti/foto/&amp;ei=9U90UYDDE8amPerlgbgJ&amp;psig=AFQjCNHeWoMBiTR8MQJ2EdMgr6ZDIJ2sQA&amp;ust=136666352629671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it/url?sa=i&amp;rct=j&amp;q=focaccia+di+cipolla&amp;source=images&amp;cd=&amp;cad=rja&amp;docid=71GyFzNN0JG_mM&amp;tbnid=cLFyEEAAwA2DrM:&amp;ved=0CAUQjRw&amp;url=http://cuochella.blogspot.com/2009/03/focaccia-di-cipolle.html&amp;ei=-VB0Ud6yOILdOeLlgYAB&amp;bvm=bv.45512109,d.ZGU&amp;psig=AFQjCNER8Od4_HJOBuFF_Y6MynpevSjYoQ&amp;ust=1366663792426118" TargetMode="External"/><Relationship Id="rId5" Type="http://schemas.openxmlformats.org/officeDocument/2006/relationships/image" Target="../media/image45.jpeg"/><Relationship Id="rId4" Type="http://schemas.openxmlformats.org/officeDocument/2006/relationships/hyperlink" Target="http://www.google.it/url?sa=i&amp;rct=j&amp;q=focaccia&amp;source=images&amp;cd=&amp;cad=rja&amp;docid=QCW1v8khROl5UM&amp;tbnid=SIEC0GBkbbhGjM:&amp;ved=0CAUQjRw&amp;url=http://www.celiachiamo.com/focaccia-senza-glutine&amp;ei=pFB0UZ-NForTPNnygIAB&amp;bvm=bv.45512109,d.ZGU&amp;psig=AFQjCNE8QBqMf6oI20xCsnGp_1eXTq9boQ&amp;ust=1366663611315596" TargetMode="External"/><Relationship Id="rId9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it/url?sa=i&amp;rct=j&amp;q=illuminazioni+per+feste+patronali&amp;source=images&amp;cd=&amp;cad=rja&amp;docid=XWKl7jcclAtamM&amp;tbnid=0A1RruRWHWZ5kM:&amp;ved=0CAUQjRw&amp;url=http://www.brimspettacoli.it/arte_luminaria_allestimento_palchi.html&amp;ei=Gyl0UeytKYiiO8GqgMgH&amp;bvm=bv.45512109,d.ZWU&amp;psig=AFQjCNH1QKSp7Yr4F6-cYgalQXmZql9rEg&amp;ust=1366653578751707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it/url?sa=i&amp;source=images&amp;cd=&amp;cad=rja&amp;docid=pfWyG040JD185M&amp;tbnid=Gl_f1_zRHX8lJM:&amp;ved=0CAgQjRwwAA&amp;url=http://www.palermo2.it/maria%20ausiliatrice.htm&amp;ei=9SR0UbLqNrTb7Aa7loC4BA&amp;psig=AFQjCNGjS4TUeDTeW1sWGd-YaqyS0arVrA&amp;ust=136665253398235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.italiavirtualtour.it/wp-content/uploads/2012/09/majorettes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google.it/url?sa=i&amp;rct=j&amp;q=festival+delle+bande+a+cisternino&amp;source=images&amp;cd=&amp;cad=rja&amp;docid=H31vMIBR9eYE-M&amp;tbnid=v4VcWbx5UT4PmM:&amp;ved=0CAUQjRw&amp;url=http://www.bandacisternino.it/blog/?p=45&amp;ei=sS10UZrEH46sOrrOgKAO&amp;psig=AFQjCNHo0xvCUTzLBQMgG3mDDlbHlwov-A&amp;ust=136665438374926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it/url?sa=i&amp;rct=j&amp;q=le+fiere+a+cisternino&amp;source=images&amp;cd=&amp;cad=rja&amp;docid=X-y-ZBk55IwdPM&amp;tbnid=1OlTmaAz69XNlM:&amp;ved=0CAUQjRw&amp;url=http://www.progressonline.it/index.php?livello=Happening&amp;sezione=42&amp;articolo=3507&amp;lang=it&amp;ei=EDJ0UdbcJYWOOLGDgNgI&amp;bvm=bv.45512109,d.ZWU&amp;psig=AFQjCNE8mpQep5YpG9YY0vRdscxnn58TjQ&amp;ust=136665561410692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it/url?sa=i&amp;rct=j&amp;q=le+fiere+a+cisternino&amp;source=images&amp;cd=&amp;cad=rja&amp;docid=Mv42B9OF0TYHSM&amp;tbnid=sqn-vYpgAyzEWM:&amp;ved=0CAUQjRw&amp;url=http://www.eventiesagre.it/Eventi_Festival/21025228_Nincasi+Beer+Festival.html&amp;ei=gTF0UfWvG4exOfDWgLgI&amp;bvm=bv.45512109,d.ZWU&amp;psig=AFQjCNE8mpQep5YpG9YY0vRdscxnn58TjQ&amp;ust=1366655614106921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google.it/url?sa=i&amp;rct=j&amp;q=le+fiere+a+cisternino&amp;source=images&amp;cd=&amp;cad=rja&amp;docid=bbsIdxVbg67yOM&amp;tbnid=dRXbGyBKnmQRIM:&amp;ved=0CAUQjRw&amp;url=http://www.sagreinpuglia.it/eventi-in-puglia/details/4002-due-violini-una-viola-e-un-violoncello-per-aperitivo-classico-a-cisternino-12-agosto-2012.html&amp;ei=JzF0UcrEDMG2O9bdgfgF&amp;bvm=bv.45512109,d.ZWU&amp;psig=AFQjCNE8mpQep5YpG9YY0vRdscxnn58TjQ&amp;ust=136665561410692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it/url?sa=i&amp;rct=j&amp;q=le+fiere+a+cisternino&amp;source=images&amp;cd=&amp;cad=rja&amp;docid=rV9RhbZrZHUvxM&amp;tbnid=8Pb-UsHX5NkqqM:&amp;ved=0CAUQjRw&amp;url=http://www.sagreinpuglia.it/eventi-in-puglia/details/3082-xx-sagra-delle-orecchiette-caranna-di-cisternino-dal-12-al-14-agosto-2011.html&amp;ei=aDF0UbL7OYLMOar-gcgF&amp;bvm=bv.45512109,d.ZWU&amp;psig=AFQjCNE8mpQep5YpG9YY0vRdscxnn58TjQ&amp;ust=136665561410692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www.google.it/url?sa=i&amp;rct=j&amp;q=le+fiere+a+cisternino&amp;source=images&amp;cd=&amp;cad=rja&amp;docid=WHAxmOIF311VsM&amp;tbnid=TBG84xnyCezh7M:&amp;ved=0CAUQjRw&amp;url=http://www.sagreinpuglia.it/eventi-in-puglia/details/4054-sagra-dell-uva-a-casalini-di-cisternino-7-8-9-settembre-2012.html&amp;ei=AzF0UeLjMMPwOoCEgLgH&amp;bvm=bv.45512109,d.ZWU&amp;psig=AFQjCNE8mpQep5YpG9YY0vRdscxnn58TjQ&amp;ust=1366655614106921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it/url?sa=i&amp;rct=j&amp;q=il+gruppo+folk+valle+d'itria+di+cisternino&amp;source=images&amp;cd=&amp;cad=rja&amp;docid=GRi5sokf3c31eM&amp;tbnid=9CP0fz1r5lvabM:&amp;ved=0CAUQjRw&amp;url=http://www.touringclub.it/club/pg/photos/view/17827/giornata-tci-a-cisternino&amp;ei=FDV0UaqPC4XbPP_sgPAL&amp;bvm=bv.45512109,d.ZGU&amp;psig=AFQjCNHhIH17mKT3LWu4ut4P6kjcpRmSfA&amp;ust=136665664640999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Regione Pug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3960192" y="251445"/>
            <a:ext cx="5040560" cy="1317972"/>
          </a:xfrm>
        </p:spPr>
        <p:txBody>
          <a:bodyPr/>
          <a:lstStyle/>
          <a:p>
            <a:pPr eaLnBrk="1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MS Reference Sans Serif" pitchFamily="34" charset="0"/>
              </a:rPr>
              <a:t>Pizzica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859338" y="1851025"/>
            <a:ext cx="4425950" cy="4989513"/>
          </a:xfrm>
        </p:spPr>
        <p:txBody>
          <a:bodyPr tIns="0">
            <a:normAutofit fontScale="92500" lnSpcReduction="20000"/>
          </a:bodyPr>
          <a:lstStyle/>
          <a:p>
            <a:pPr marL="431800" indent="-323850" algn="ctr" eaLnBrk="1">
              <a:lnSpc>
                <a:spcPct val="102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According to the tradition the people who are  dancing look like they’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ve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been bitten by a poisonous spider which makes them never stop dancing.</a:t>
            </a:r>
          </a:p>
          <a:p>
            <a:pPr marL="431800" indent="-323850" algn="ctr" eaLnBrk="1">
              <a:lnSpc>
                <a:spcPct val="102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The instruments used to play this kind of music are the accordion and the “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tamburrello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” (a small handy drum)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print"/>
          <a:srcRect b="7715"/>
          <a:stretch>
            <a:fillRect/>
          </a:stretch>
        </p:blipFill>
        <p:spPr bwMode="auto">
          <a:xfrm>
            <a:off x="719832" y="1500552"/>
            <a:ext cx="3888184" cy="5591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a Pizz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0" y="0"/>
            <a:ext cx="1011237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3.bp.blogspot.com/-BiHEs-1FJcs/T-BoFDegxlI/AAAAAAAACEA/dsFG5VBDl-A/s1600/Festa+Popoli+PIZZICA.jpg"/>
          <p:cNvPicPr>
            <a:picLocks noChangeAspect="1" noChangeArrowheads="1"/>
          </p:cNvPicPr>
          <p:nvPr/>
        </p:nvPicPr>
        <p:blipFill>
          <a:blip r:embed="rId2" cstate="print"/>
          <a:srcRect r="11102"/>
          <a:stretch>
            <a:fillRect/>
          </a:stretch>
        </p:blipFill>
        <p:spPr bwMode="auto">
          <a:xfrm>
            <a:off x="-1" y="0"/>
            <a:ext cx="10080626" cy="755967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data:image/jpeg;base64,/9j/4AAQSkZJRgABAQAAAQABAAD/2wCEAAkGBxQTEhUTExMUFhQXFBUVGBcYFRQUFBUUFRcXFhQUFxQYHCggGBolHBQUITEhJSkrLi4uFx8zODMsNygtLiwBCgoKDg0OGxAQGywkICQsLCwsLCwsLCwsLCwsLCwsLCwsLCwsLCwsLCwsLCwsLCwsLCwsLCwsLCwsLCwsLCs3LP/AABEIAQkAvgMBIgACEQEDEQH/xAAbAAACAwEBAQAAAAAAAAAAAAACBAMFBgEAB//EADcQAAEDAgQEBAQGAQQDAAAAAAEAAhEDIQQSMUEFUWFxBiKBkRMyobEUQlLB0fAjYpLh8QcWcv/EABoBAAIDAQEAAAAAAAAAAAAAAAMFAQIEAAb/xAAmEQACAgICAgMBAAIDAAAAAAAAAQIRAyEEEjFBBSIyEzNhFEJx/9oADAMBAAIRAxEAPwCwARAIsqKFtBABqLKjAXYXHEeVE1qOF2FBxHlXMqmhVHG+MNojKPM86AbdSqSlFbZ3VvQ3XrNpiXODRzJhUeN8UMA/xNL+ujR/KpXNqVnTUJcYsPyjsFIzCR5YEeiXZefT+qGGLhJ12YQ8S1twyOxT+H8ROjzMkxsVXHCCeugCcpcGcWzB0JMaWWePMyydoPLhY0tElTieIfZjWM7mT/wq3E0MU7Wqft9k5TJGtim6dcfm/vRTPkzfllY4Yxfgzc4hgP8AkfHdFQ41iGfn/wBwBV9jHNIVc/DNdy/dDWaa8MIseN/pFnwvxI1/lqjI7Y2LT/C0LP6ea+eYjB5Z3/ZXXh7jRaRSqTlNmu5dCt3G5jb6yM/I4dLtA05auOap4QOCY3oXC8L0KTKvBqk4FrUWVE1qOFKKska1FlRtCIBVLABq6AjAXYUHEboAk25noshxbxO8mKMBokSbz1Ct/FGI8raQMFxl3Ro/mFnBgQ7zmzfpHJYOZyHD6xN3E46n9pCLsZiKur3kfQKfC8OcSDBcTqbz7lWGG4i2S0AZRa26krcSLSA1tkreWUn9mNOsI+Ii/wCCyeZwLfVJuqgvMWHqnsW59QcgNlwcGcTlc5oETIMiOUqtXpExSX2kS8Og7yrPBVwDAEWIIk35JPA4TIP7ooa9JxM3Am0aqcSaB5Xui0xFEEkui4HokCINyIj0QuxbwAAPUpMMNR+V0wTfYKXLZXr2RFi6uazRafmTNChaLX3VkeFsbLmugixbrPWSgoU76QPrKiSomlVCLaBHzAG/oQk8RgbiLXmRsOStsZVNoBgakrrqWYbQuLQkvBzA8ZLLPOZsx1HVaBlUOGZpkFZx3DxoIUeGx7sO+HkZDY/yFv4vKktTMWfjRduBp4XgF5lQOAc0yDcFGGptae0LP9AgLsIwEWVScSwiAXQEQCrZNHAF0/uiAVJ4i44KAyNE1C09m8ifdVnNRVstGLk6XkqeJVQ7EPc4iAcqWxbg+nlZoLzKzzXF7iSZkknkSSrvhuHBGXn9EhzZu0x1j47hBWynwYOYxpZaHBMBIkJXDcNIcSrbAUfOFm25UaZ01YLcPq2d7nkE5h6Za1zJlpIM845ctU8+gT5Wjrp9yncNw0Aea/Ra8PGblox5ORGMaKmlRAUNYg2GxWpNEaQFC7As/SFqnwnX1ZmXKV/ZGUq0ie3ZCzD3WpPDaf6VxuDYNGhCXAle2E/5qqkZ1rTp6duq80AXOo36K9rYFp/0n6Klx+Cey+o7WUZeNKCtbOx5ozdPQpiK87KKk8Az9AgdTOv/AEo8PRlwzODR6n6LJ2d1RrWNeR2tVDheRKz/ABUfQ76q4dhheHE8v2VbjsM9xMBxi5AE6Li8Y0x3w1jXMIYbtPVa4BYjhlK86G23utvSuB1A67JvwcjlCn6E/Mgoz0dhEAuwvZVvMgw0LoC61qMBULMje6ASbAC55BfMuJYr8RWe4c4b/wDI/pW78VkjDuA/NA9ystwrBsouzPeJ/lYOfPSRv4CXZyA4fwlo+YEnW1vRXVKiGD5QPuovxjCD8N3mlBXrG1ybfVKLrwNJSlJk7BYWF7Kw4bhw54Cp8PiTmAOn2Wk4LhSHFx02RePBzyoz8h9MTLKnSDdAiXShKfpUJvezxQuXUKmiASgcURUZXUceXi0EQbriJq6jkV+I4U25bboqJ+Ip6ZbydrWWvcJEc7LB42i5rnA7EpbzMcYx7RX/AKb+LJydWMuxE6ADrspeE4gsIe3USOhlVGa2u8XT1CWCBcFLoSp2jfJOrGHxDnWkklP8BxGaWT8sEfSyocTiCZNrbL3hTiTW1HB8+aAOklbOPlqdGPPibg5G2AXYXQEUJ0KqJQEbVxoUHEa/w6bn8m27nRUbrZar0ZLxnxol3wWXA+Y9eSzDKBJzOJ7TKsTQs5xu43nqbprD4EvAkQI1SHlZnknS8D/iYY48abIuHt8w2HRWYpyQOe6PDYVrbuif7su/GDnANsR9llimkGnL7aFxRIJ8202hbLgzyaLTvCyTgJ6+q1fBBFFqYfHt/wBGYvkPwhwoSicuQnCFBwrhCKFxykhsieEBUpCicuJOFeaurwC44kCz/iDhsZqoIAMSOq0ASHH6Oai7oQUHNjUoNMJik4ztGQZhA43cAJ9YKbxFDILGRoCbWVVirG0rox7jZxJA+iQaTaHbtpMVxdRwB62UXDqBNZoAnS2l5Vv+DNQgjSE1wHAH44JGl5RcUX3RGSSWNmuYEWVEAur0UVSECJgqTxY//G1n6nX7NV60LO+LdWHaD7rPyG44pMLgXbIkUYoW+3ZPAZGRM7xdI4SoSQE5xCnlaDK84t20egeqTIPxomIQ0buOXUhVQ8zr81Y4Tuui2dJbsKrWJmYt0W54czLSYP8ASFicDhC6u1hNi4E9lvwIt6Jr8bDTmL/kZJtRAcEMIyuJmLAYXCEZC4VJRkZCjcFK4ICuLIiRNRZV4BccEAvVKUgg7gj3XQEahnGDxuEAJabQY9Bokn4MOfyEe8bK843WDq7hy8vc80s6leNCkXIhFZHQ64+R/wA12K3C1XUibHLpfbsrvhuIl7S3TQ90nRwT6khsv1cRIERvdJYLFfCqAkSMwkT9guwz6zTfg7PDtF0b5oRAKOhVD2hzdCJClT5NNWhLVaJmLJ+Lsfmc2k3UG/QnZX3G8d8Knb53eVo67lYz8O9z51JuT1WHm5eseq3Zr4mLtPt6RBTYc8An0VnjKJ+CeiYp0WUhmeYI35quxHFBX8rQQzdKFjUfI2eRy1FFdSbBum8PIItZDWp3CloOi8bIKdPYbzHRoPD1DNWzHZv1JWmIVT4aojI5+5MK3cvQ8SHTEkIeVNyytkZXoRELi1GY4uFEuFccRuQEKRyArjgZXl1eXHBIwhajChnGSxPCKorVHlmYSXCDcjkFUV8SZkytLxvjJEspEBw1db+81l6YuMwvc6pPzIwUvqxpx5Tkl2WiSniiCCCR259eigxVfMZNzOw0Kjc8hzoEBT1GS1paQXG8fssSk/Aw6q9+zQeFcbINInS7T03C0QCw/CM7azHZYvB7TdbkBO+FNzxKxHy49cmjN+I68142Y36u1VeK4aCZvy3TXiNhFZ3XKVWfhp6LFypPubOLBSgIY4uqC5t+y7wzDmYaOnbqVYUsORcACN0LnuaDoCl8nb2MoRqNISrtfniRAt0snqWkdNEDacXTTMPMO2Qn9mE1FGo8Kt/wnq4q4cElwhzPhgNInU7J4r1GBJY0jzWZ3kbAcuQjcuQigrBhcIRrhC44iIUbgpiFE9ccCQuBBicS1l3uAHXX2Wc4p4m/LS/3H9ghzyxgrkEjilPUTR4jGMpiXOA9b+izHGfFUgtpCAbZjqs/isWXHzOJJ3Op/hRFs3I306JZm+QvUBjg4H/aZxtRxMuurWnldE2gJPIB5gLf2FHWs0GZnbSEucpSdsYNRWkWVbDc7hCzCH8sx2lL4DFOgA6KzOMIED6q0evlg5Oa0i48PUwcxLbiIlXizfhrFF1RzTu2fYrSp5w2niVCXk3/AEdiHGeFfEIc35gIPWFlXMPO4JHYhfQiFg6oLajp/W5A58Ul3o0cKTb6gYikbNnqSu0cHMdFMW6OEkdU414EXShpexp3ktCtbBxbmhDCBA2+6fdQc4yATOp2S/EgG5QD3VGvZKk5aKnG4gtEgkEcl7DcdxAAmo7sUvjZF+ZSwrX6qYcjJH8sLLjQl5SNEzxXW0LWmFL/AO0Vb+RsrPU33KMA5kdc/N4szS4GFO6Ll/imtyaPRAfE1fmB6Kvc0Te/0Q16jWiTA9Vb/mZX4ZV8TCvQ3W8Q19Q76JbFccrPsXH03VbU4g13yAu7C3uhFcg3au/ryH5sj+WBekS4io91y4nuSfugNDc6o2ODjb66J5uH9kCcpP8AVh4KC/Iq2mInLfWT0U9JgIlTUm3gBe4hRNMRFyJHZVd1Ze1dCtVwHlA29FE4Tsu06RTFGibWkKqdaIpXbE2vId0TbKgNgCSPqmXYNkX5oabYJ5E2VyrabsPhVVza9OABLoPaYK3YCwgaS8P3aQfYretMgJzwJPq0KeevsmMLAeIXEYh4H6p9xovoDV898Tg/inZY0Bup+Q/xEcD/ACnjifKBeysMLUkAEArPuqOadvRPYKs6CADJG10jxux5PGqssnYxwkNJvIidlR4vEuBggz+ysBRAu98OiY5n0TGB4aypVDS6GgZibTG8BW6Sk6ITjDZRZ5izvUWU7qLYkxPur3ieEY1wyjyc+fdVNWnE6Ks4/wA9F45ewiMoM3TFAi67TaNyEtxXFik2QRJ0Q1FyZM8hFxXiIaQBd2wVayg55zVDJ5bKLA0y45jcm6uKFLTRMMeJQVmHJNydEVOntopDRT1KiFN8BHsH1KWph7/wipYtzbOMhWb6CQxFDohygpIlfVlmaoaA4Hb3UFN5eZ1CpDTLiWh3lH36K04b5LAn/hZ/41ou8j8sf+HDdLoqWl03km6Xqt2GpQWqYZSuOiIPk/LN7JbEF2ht2VjjGFrQBoRY2StKkI85/lVtvRMUq2c4Vh2mo0kGcw3PNfQGnovnuCxGWo2AfmHbWy+ghO+B+aFPP/SGAFg/GTMteebQVvQFi/8AyBT8zDuWnsIiEbmxvCwXClWZGZ+aImydwtQgf0Qq+gTOuyt8OXBp+W/S68/jjvyeim9B07uBj0VhhfhNf/lEtJJO0JLCVcpnKHRe+iSqVzUcXEAAkwNgpjNx2Cmu2i1xlem50Md/jBsP2VLxribWeVol5+ilrshp/uuiqcRS88bwJ7q0V2dsG5ddImwNWoRLi0TpZJ8SoudUmQRtCs/heUJWvQjmEXtCJRQlJh4OmI5K0o0LKuo1DCaoYo6XVlliyXilEsmUUbWIKFRx/KCixeNbTHmBnlEyjqqBPyBXAgk6BU9Z3xNLN+pUWNxjnk5rDWByUTHXtohZM1BI42yZlHLYJqizkoqAlxKcpDpMrPGTcgklUR7CYqGwRcL1CQ6S3/gI8NTi5U1V1h7KmV0weJ6F8RS3m32CBlERYJylXYGkO7dkuwjLIBzTvyVkr2X7aE2DzHa4W8p6DsPqFiaxOpA1E9lt6Wg7fwm3A9oV8/0NLOeOcODRD/0m/ay0Sq/E9Euw7wO/oCFuzLtjkjJhfXImfO6GIZrpEbJ747XAwbzPKyTwwieXJOhoDQNyemy8wqT0enS0g8RiWhmVjhmPJR0aRECEyzDAEGBCZbl1gqjVle1C/wCHJIB5yq3FYaHknmtEHBK4ijmPXsteNJIxZG7srWYcH80WRtwHK6Q4xh3tAIMDNCLA13fqKI8UJEQyyQfw7kck82mA2Tr+yOlimtHnA1ieuyXxVInQnt05IEsLhs1xz9tETuKOaTkFglX5qpJdsnsLgQTpY+6tmYGmGnMcsC1pk8irxjJoh9U9marU4yjZG+nBECysq+CeQIA1QfhSCAboU0wykkKUwZiE7RqeYAXPPZdxNAgTGygwAl+uyIsfWLZlyZFJ0i3qy6CTFtEvUZ3TDHWQvBP5Vkf+y8dIgYeikDiRB7qN4Pay4Da5RIaIbBrE21iQttTPlHYfZYdj3BwMyJC3bbgbDX3Tn4/2LPkPSGAV59MOBB3Ee681E1MWLz5pi8N8Ko9kWkjrCBu1loPGuGyubVA1sfrComMzNzQfdeZ5eN48rSPScXJ3xJlhhauxbsmsPTSVHoE7Rhvfugppl5o5XwwtOvdNUGWFh3UDp1OmyMVXDZXhLZnmtFX4tpQ0WtI+yz+HfCc47j31yadMWBlztgpeGYRrQLS7mdlsTSVsCr8HKFBzzmdYA2b+6sGUd+ZUhpmPVPU2zCDkyOQWP1PYXDgGdl5ok+YSJ0UzR6Lpe0C1yrRUnpEvIvYT3CCuYfCbkKCliAHeYJ/8S06H6rQoVtmWc5VQvjKYgiLKkoUw17uv0V/UeIuq+rRF9lScGyYzVANIFpEe64ao0uROyClrEbKVlEk2jSdeSwtNM1KqAqUw7TloUq9hi8WUzjGnO6BxE/KdFf0cLRz5iFvKHyjsFiqbAXsEfmH3W3Ym3x8XTFvOdtInCNoQNRtTIwsqfFOFz4d0XLb/AN91jsI8ZCOq+jvZIIO4hfNOM4V1GoafWR2Sn5HFdTQz+PyLcGOYQnMJFpVjUbmecojuqunjg0AASRugrY1zzc5R0SzrSoYt2y4q1REW15qt4lxMhsNAJOigpUQ4wT9UzxDCtAGVXgkwM9ehDhFPICDqSSeqaZ8xjml8OelwnadP16Ir2BWnYzhzKkfXAsNVTYvHEHLGUL1Csrwxp7L3fst/ik6rlSolW1UNSoi0dRLVqJOpVK4+ogp0HPMDTmp/KIlRLhOJkktPurB1QnTdVYwgY4ADXdXNGkLLuyqzPKOyOjT9wFxjDPJS16BacwRsc2oR54vHKFiyY92aseTRCR90NVpklcxdMgwDv7pSownRx91CVaLPYzgKf+enP6pWvAWb8P0i5+Y6NK0qdcFNQsWcyVzpEoRNQNUjVsMh4FZ/xdgA5vxOWv8AfRaBDiGSxw5g/ZCywU40y+ObhK0fMqDSY5IBSc4kbSrTC0pYejnD2cUxTw683yE1No9Bx8y62K4TBmJVm7CS3qioMiCFPUqQbldhRTNktFWKIBmP+1Y4TDj5nf0KJz5dFwNRNpV0xrBGptcRELVBWZZplRjOGNePMIm4KpK3Cns0uNlq6lVtUtEZQBBPSUzxVzDThpJc2Lm3l6Kyem4nbVWYbK4atOi8wOd8rSVqIIbaI+qiwg/K63mE9ug3XLM7ou7oo6fDX6uMdFdYVjQ3S/KE5j2MzFjDI5lFhy1rSIuJl027BS7cvJS7jZR48Dy29UxgavNSMpB7SN7pGi/KYOoQyw/Vq29VV42juLbp51SVBVFt0KcnYTGkR4HEZxDtRodyuuEbDVdwTIJPRM4DCGo+Pyh0nr0R8eNzSoHKai2yy4Jh8rCSIzX7claAoAiCd44dIqIqm3KTZJmUjVE1SAq5QNeK4CuhccUdXguQH4dxMx1Nyq11U6AXWwBWe4vhTTdnaPKRfoUv5PGX6Xk1Yc78MTY0x80J/hrGZTmALju68Jai/wApETblp2RUasCyXwfV2zY9rRziQhwi8bpurjMzAwQNz1VbjHzCepOOQaRZVjJuTLSVRR3h9IB4aXNIOvZP4rDU4PniBMayJ0VNXP8AlERfkjqv6X0UwmlFqjpJyZNjKmaMoGWBYKDC4o5rCCJiQD3UYJIge+ijb5Hka2/sKn9GnaLOOqGKtazgBd2p09lAytDQFHUdqfZRMdYKW3J2d10NUXxmGbX3hQVaLSTNyoWP85UgN9VHk60iF9SLLziI1lFVZ5xpMbqVuCc8w3Xnsrxh3dFJSUUdwVIuJAG+vJaGjRDAGj1PNBhcMKbYGu56qSU4wYOi35FuXJ3YSJRhG1aaBBsKkBUTVIFxAaJA1GuIR0FdLAdRIQqQaLqssIu4UzYR2KhdwcbOKtFwoUuNjfous014ZQ4vhLosR9lCcM8WLSey0JRbLLPiQCx5EzLvw78wdld7L1Qu5H2K1AS9ZBfEggyzykZumYFwd7QVE8OzTB01gq+rrrvk9ENYI+C7yvyZ0ON0dCk4wMpKcb8yt6OinHhi3RMsrSKA8OfMhh0TeG4S7eArluq63VbIcPGjJLkzYnT4cwTmEnmUxTphogaKQoStSxRitIE5uXkjchK65CrJaKs6CjCjUgVkQf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791840" y="5003973"/>
            <a:ext cx="8496944" cy="1924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On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Easter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Monday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there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’s the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tradition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to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go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to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a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Sanctuary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: “the Madonna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of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Ibernia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” 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to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propitiate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fertility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to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young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brides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. In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that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occasion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they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take a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special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cake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to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be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blessed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and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later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eaten…</a:t>
            </a:r>
            <a:endParaRPr lang="it-IT" sz="3200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5064" name="AutoShape 8" descr="data:image/jpeg;base64,/9j/4AAQSkZJRgABAQAAAQABAAD/2wCEAAkGBhMSEBUUExQUFBQVGBgYGBgVGBgUFxgYFRQVFRgXFBcYHCYfFxwjGRQUHy8gIycpLCwsFR4xNTAqNSYsLCkBCQoKDgwOGg8PGiolHyQsLCotLCwsLCwvLCwsLCwsLCwsLCwsLCwsLCwsLCwsLCwsLCwsLCwsLCwsLCwsLCwsLP/AABEIANAA8AMBIgACEQEDEQH/xAAcAAACAwEBAQEAAAAAAAAAAAAFBgMEBwIBAAj/xABCEAABAwIEAwUEBwUHBQEAAAABAAIDBBEFEiExBkFREyJhcYEHMpGhFCNCUrHB0WJyc7LwCBUkJTPh8RY1Y4KSVP/EABkBAAIDAQAAAAAAAAAAAAAAAAMEAQIFAP/EAC4RAAICAQQBAwIFBAMAAAAAAAECABEDBBIhMUETIlEUcTJhgcHRBSOR4TOx8P/aAAwDAQACEQMRAD8A2each9rrioncNioa19pPQL6XUK4HUidw1TjzXctQ4KtTKWo2U1zOkkVQ4815NUOB0KgpnaLuXdRXM6SCpd1Xv0h3VQDZdMNxcLqkSYVDl92zuqjAXFRVsjbd7g0dSbKDQlhzJ+2d1XhqHdUqYn7QaeMdwOkPhoPikbiH2qz2tHlj8tT8SgHPjBq4wumyN4mwPriBckAdTYIfJxdTt0NRED++1YpR4nUVcbnSSPcPEm3wXtPw7n3b8tPigtrUBqoYaI1ZM2ZvGtL/APph/wDoKeHimBxs2eInwc1YpJw9G3cAn5f7rqljyizQ0DwQm/qCeBLjQn5m1zcSRNveaMW/aCTMb9tUMLiI2vk8fcb6X1KznEt9N0Gla917agbjdSmt3eJJ0VeZo7P7QIvrAbeDx+iLYd7cqWQgPEkfiQHD5LEKigBHu28W/oh01K9uu46j9E4mZGi2TTss/W2H48ydgfFI17TzbY/HorJq3dV+TMI4mnp3B0UjmHwP4jmtM4d9tjtG1TA4feZofUbFH4ixBmzfS3dVIypd1QHCuI6eojD45GkHqQCPAgovDK07EHyN1PEiSPq3dVI2odbdV37qdrdFxqROPpT77qwJjZVraqc7LiBOkf0h191ageTuqjBqrUChhOEHV7vrj5Bdg6LmvH1pPgFy83bZWA4E6e071NUnuofBCQrch7q4jmdPKTZSTbqGlNlxXVrYwXPNgFx45MkC+BLQOi4kqGRjvENHibJExLjaSQlsHcHU+8f0QaKWV8gD3GQuIve/JIZNai9cxxNGx5biaFLxPHezAXeOwSPxBiL5n943HLwV/EDkFh6lAap4yk81k6jVPkO2aGDAqciDqiKwJ5/ilGvony53NGx1/RN0DDUP7L3TvmHJo39Vamw1rQGAWA+Z6nxQ0ynHzGWAPEo+z0sDXMcfrPuu5+SdfoXokafBdbtOVw2IRCl4rqIrNkaJQOezreasWXIbgyhHUK19L4BA6g2BtceHJFXcWQuGrXDqDuPJXcMhhkjMwvYHRp6jmhFJIcgciK0uGP7I5gGk83am3gECjqDAHtAa7MLDMNj1CasVxDM4hJWKPyyG/miYfcdviSw4sy3gFQyR3ZmM3vuNdfVXcV4eyGwG+u40XfC/Dwyds+93atHJEK8G1gq5cm3J7ZyqSIi1+AEaiwPMbBDpKN7N2nz3TpVw+qDTXaT0T+DVPVGLZNMp5EBR17hsSFbpsdmYbtkeD4OIXdXEx2osD+KoGNaePLuEz8mHZNH4d9rNVFYSHtmfte96OWxcKcXQV0ZMZs4DvMPvD9R4r8vUjyNE+ezTiWKjqi+UkMc0tuNbXI1PgjdxYib0Tqpb6IbQYlHOM8T2vaebTf49ERLtFJlZ8wKxDuqsSsQO7ygzhKOIn6z0Cj7RSYj/AKnoFE1uiuOp09bJ4KbtRbZRhVsQnyxmxseRG6qzBRZllXcanVVibIxd3w5rNOMeKXPdzDOQ6eaL4pKSLk3PikHGSXvtfRYWfVnK20cCbOn0wQbj3LOC4mx0jQTbXW60qiwkaP6bfqkB/CbQxoA71tXdSUfwbFqmFmRxa9o0Gbf480ANjuXcMeVhvFcOuCSk7Gqc2sDqT1RqvxV7wQ7bw0S9VVBzbbC19/mgPtLcQuIMBzCXBRhaJGyECZxtY6d0BGsTwvmNbarOcQl719j4Izw1xs9pEMwL2nQEauH6hG27xKsCDuEIVFNrzH5IdLAbbJxqI4TrfltY/BUKimitfMLdOaXZCJdcgihUw6bJo4fp/wDBmw1zG/6qrJhjLCzwRvv1TTglAPoxYCCb8lKgtxOyOKiZJRWcSfmkjHmntDzWo41Tdm03CSP7v7aW9vQK+JtjWZb8QuNHD7RLSMy8hb1C4xCiLR4oS6gfD/puczXblfyXk2PTteO0s4XF9BshMqseDIG4SKehe7UA+Z2Qesoiy9xf1WqGWOaAPiFm21HQ25pIxikuSrBvTNSAS4mdV8bmO1FhyVSRx3TBitGXd3QFpuPIqmMHNtxdbOPMtAmKvjLWIOjzqdhk5K4yic3ovb23TaZVPRme+Jl7EuYFj9VTPD4nlp+R8COa13hT2sRygMqgIn/eHunz6LGBKpGTI4IMAVn6kpKyOVodG9rgebSCrVM3vL8zYdjUsRBje5hBvoSPkt49n/E/0yC7vfbo/wA+o81xHErCeJO+s9AoRKvMYd9afIKoJFcdTpanns3MTYIPXVBe0eK5qqgySNZfujW3W269ndYLI1Wp32q9TQw4ttE9wDijtLJWw+NstVHGQDd4v6ao3jWIND8t+8lhkMn0ljo/eBzeQHMrJQe7maoBCzRqjDrcv0VL6JoT8FOeLLACRoItrbQ/AqamxSCQEte22mh0I80TYrH2xcbwORA1VF/QQSqjykjcJuq4G62cBz3Qatw57tGDcb8kGueIZW+YjYjuQL3HXmrHDtG4VDXEWPjyHVNB4fZE3tZLOLRe3IH81JwrQ5xLM7c6DyO9k0zFMRNQyldhY/b9ZbdKSNCDdQuk67rmqw4H/T1FySNjf9khcUsYjaO2JB8fkLpDHkGSBqup1T0pcOavUUkkbrsP+/gUREDWxh7e8CNLc7q7HhhIBII5kJhEs8eIFsg8yvUytqIi1zcrjpflf8kn09OYpMpGx15HROMtA7xVCsw7N3nAn8f91zoxNzkyACpTkpsxva6o1WFAjULt1bLE42N29HaqUcStvaWO3i3UIW0GFBYTrhSAtfIwe65vPkW/8qji9LlLr6ppwBsTy6RmrbW6WJQvG4w4O01HzCh1NC5ytbmZnjzQ03HRUuG/rJCCdQEQ4n0cAOuqC8PUspqQI9wdelvFaWIbsB5kO1OIfq8O723lbr+YQWpc4Xu0WB1Tpijw0DYH+tkpYpiFwW5fUaf8oWnZialmII5lNmUi+q5JQ6Kqt5K2ZLraS+jMjMo7XqXYnLWfYliP10sXVmb/AOSB+ayKIrTPYi7/AB7/AOC7+ZqZviKmabjj/rj5BC6qoDGklEseH1xv0H4IVilHmgPkltVkKYuO4bAgZhcqYfJ2kzJGHM3Vp12uP1RSupjlJG9lnfC7Z2VbmsflaNXNOt7HkE6VUkjtXOI8BoFg8FCPmajrtaBK2Brye6DJzy/qqgpWQNPN7rZnfkPBEJoyCbaa8kKxY6amyCYYEniA8UxDexTZwU1oow7KCXONz62SDVygnLz2Wn8P4QYaRjTva55+9qmMQIE7OaUQZiULzKMwu0+65o1afzCtUmHSSDvucGjbXU+JV8TAGwBPpoPNVpDKC4tIs4EFp1+HQqqbQ4dOvNdSGyEjwDJqaiifGWDUNNjfXXxUsWHBosLAdEkYhSVUQcWyODTqcvw1SxiGOVUdiZHOb1BPzTPsc7RKMjeDxNHrsLfHIHxnQbjw5qDEayKQNa4luZ4vcemizkcUTvcGMe9xdYDU81pGD8I9nGHzkyS2vrs3wAVPoyWDN46neqVomXcOxiKAx6l8YBHi09bK/Ve0CBmzHu8gEAr8MJ5WCW8QpjHzRMaPiBrybgmCZDZjVJ7VKcm2Rw8167jCnke0ZgA4fDwWf1OFCoBsNR9oaW9UJhw2RjjeRpI81c0w75kDHR4mnY5icMWXXPmttqLHxQ2vxCnY3V7STy3SJVNl0GpB6G4v+Sjdhcjt3D4oRwIebqMNSgbY8YD7Q4abO0tLmu25ahRVfH8D3bOA8dbLOquie02IcR1Gqg+hPOwJHwRvo8bAWeID1aPUa8aqIpTdjgUx8D4U1sT5dCXG3wCzH6O9puQVqvDr2GgbkcCbm/W/igajF6WOlNiXV95gfiCo39UkuqNSSmjiKfLuf+EqslbnKvo0pLqEykDiCiTe6tUs/JGHYWCy5bZD5MNym7dfBaC51MzW07iW4X3C0z2Gu/zB/wDBd/M1ZbE8rTvYU7/MX/wXfzMTd8RIiaxjEd5/QfgqpcC0t6IvXD60+SE1EXe6XWbrCbEbwdTPcaiNPUCdl9DqBpccwUzUle2eJsjPdd62I5FQ8RYdnjcem3ilXA8WFI/I4Hs3HW2tj1sscWp2ma1DIljsRhqW94nUpZxmQu05X+ScHFjgC0gtOunMFBa/CxI4Mj1cQdB0HU8kMgk+2cjAdxd4awA1FUNO63vO9NgtFiq5C4sy5Q240N9OSH0NF9FhyjRztXkb36BdYPW2ms46OGU+BOybLDbsPcG532fHiECyzDYXtf1VHCqkNjc+UBgJs1oBc7zci8lw8Rjc39AOZUFdAA2w16obWppF+5P/AEJQMNtHzLuHRxzMLdCHDYjW/ik3HPZw8ucGWLTyKOOjMEIlDrHNYeSZcIxcTQhxHeGh6E9Uymx2CNwwFwJZ09y9TBXcIVNDM2QMzlrrtsL7HpzWk4fj80sYM0JjNtr7+nJNFXSZje10FfS5nOYdDy8fJEd3HUvuDjkQFiWISOvlsAP65pJqmve8i5cR1/JaLUYK/KeRuCOdxzBuof8ApkMc6Rw038ilWyZPMOhxgRKnvFFlG/2ut0n1tWc/RPPEDQSfBZ5igLZLI+jO4m5bJ7RLceMEG245qaKuuEBlJvbb80ZwHCnzusDbmfJPuiBbi4e+JbbU5hZUJKotNwdL635FE8Uw8Q2tv1QV5uXDqUHFTcjqXIsx5GHxCibLe5eNfPoAleVzm3MTnMPwBTdwjgXa0+d5+rZsDzdv8ED4nY3W1gfkgA7X2/MZdUVdo78/xFKvr5Hu+sJJGirQyaqxV94A89j4qjsVqqBtqpi5CyvZmk4ewPpWk9EuYmwts4c0S4JxfMwwHfdt/wAFNxBhhA+axVvFmKt8zWUjIliLJN7Ec91pfsH/AO4v/gO/mYkvGqBrGRuZpdoJ9U5ewU/5i/8Agu/mYtfA4dLEydSmx5t1eO+fIIPNUNByyHQ7Hp4E8kUxGSzyPAIPW0ocDzHRJ6q74lsNVzKOJ0DwNDcLPuIKUl2xThUVM8DO7ZzB9l+pt4HcITi2ItdGHdmQ48hqNfFZTsCbWaWO1nPBlI7sXjUkOFvIjl6p1w7CuzuSO9bU8/IIJwJUtfHZoIym77jn0um6KYEp3Cgrce4rmY7jF7F4fC6U6pxDuhHPyTvjEBF9Eo4u4MIc4dx+l+jvFLZRzGMRsRs4ZkM0Zkd747l+tguMTu1RcCVgLZI9Lg5hbpsVbxuA7DUm5A8kyg34xXcBX9wiL1XijZo+yOljca2XvB9cXOMD7kAktc3b/wBlVwcxySPa4WdtlvY6Ak29UzYHhAY1r8gY7Lr11UYguRCMindur/H7Rx9uLGVI58S/U4UbXjsX8rk2HiRzSDik1ZDLmeA9oP2U5HGbTholja64GRxsXA9FaxakD7OGn3huD5qSEVaVfP8A4j/cBiyFDWQAgxE/vA1LMw7QBuh1I26eKrTcRmFrY33ya983JAO2ZFsTAhDWtblY51nWHVCsSa2SHvC5Gh5HKdj4pKgpvmvzMZCg8gceIoY5jUYJIeHG2ljcFIVXWF77lGOIcK7OQgHQ7H9UDfSkbra0uPGq2vmIao5Oq4hSne2QZXbjY81cwbE3UkwcdWHQ22IQzAdZmDe5sjeNYUYn7Xa4arnoNsPRnYzvXcIc4lqY5YmvjIIO36FU+H+Ge0Hbva4wtIuBufIc0uUNM7tmxgnK4j5rfKfCGw0jIgNA3XzI1S7j0lpTLK91FaTFYBEWQva0D7Pun4FInEtxfoSmLiLBm3OiSqujAflJcPMm3ohacAtuuGawOIKl2AXUcVhc7r2cFjiCq7pitgc9RAsoNmWYZi112kgjYhMNHxcXDs59R9l3MH9rqEAporsLlzVUD7B1iNEvkxpk4aGDuo3LGrH2jsQR4bbJo9gf/cX/AMB38zFmD8Ve6JsZ2atL/s/u/wAxk/gO/mYiabCcaEH5i2qyjIwI+JteKvtJ6BUZL8lBxNiAZUEeDV7QVYeEvqPxUfMnF+G5FUDQgi6CVuHMc0tItfS6PSvIdYg2+Sqywak8is5luOKai5wlXGjLo5GnISTmHO5T92YcA5puDqCEjVrCCRyJv/sEa4OIdE45jmDiD4Dlopwub2mdmF+8Q++MPbY7j+rpRx6isHNtma7l+aYamSRhBBB8xqVwalkvdPdd48/VWyAPx0ZXGSvPiI+Bymlma9uobv4g7hadHI2VrZG6gi4KUcQwLp8l3gNfLAcpGaM7jp4hUwMcR2t0ZbL/AHPcO5bxbhWKSXtALE7201QVtRJ3oWPlY+xAEly11vun7JTi2PNJn7Q5be5YD4ruZjb37vmUy+Eklgx5/P8AaWTU0Nrc/tEzBuHXOlE0lmke6CLm45klN75e6DcHTvW2v1C6eFTeSdA028rKi4iDx8VKZcxymz4g3FKQPaSLEfHZKGI5vtC2lrp2kp3t2AA87+tkFxjKAcwugvpmPMJjygcTMMfgDxYj3b6pMjY5zsgBJ2TnxNirWEhrL36lDMBis0vtqTZoHMk6AeqZwk4sfI+0s49RhGXgj2V1AnbJMzKwDN+gRXjTCw1hsNRz5rYcPjP0aPMLOyNuOhyi4Wf8fxARu03FlbUA8MTFcDc1Mq4WpO0rIW3sc2/kVvOIQHKeiz3gfgcZDUzAgN/0/Ma5kfi4kqW3ORr49bF3ddbwQsrg9wpBJ48QVjVLmuFnvEtFrcbhbNT9lUtDiMhcSLG248Uoca4M2JriLHn5pfGTjYMIYNuG0zIal1267hVWNueatyjM4ho3Oy0PD+FGQUoc5o7RwuSdx4LWzakYFBMSGA5XgPDMOYIM5cC4bN6eLlXrKjM0ba+tlDidIA45dAhscIId1A6oOPHvO8mOZT6YoSmW9426rVP7Pw/zKT+A7+ZiymNat/Z/H+ZP/gO/nYtkrSzCJszRuNI71R/db+C9wq+UW5K5xSz/ABB8m/gqeGPs63VJanEHQN5EZxPXEKutIPtNdyv4KgXON8wGl9kWIIBtqqULHSNOcZXNOoB0Pksp0vmOKeIuYs82aAP6uhTcUfSPL2/a95vI+KacTo+6kniIOA6pcghoylMIx4bx9E4Bkw7MnZ27fXoiGIU2tx3g7a2oN1nGC4f28zGfvE+gunTDOMDS2ikbmYNAebR+YRiAaDQTLR9sK0MMzAc7u7yYe9Yee6jfjsYcG5HFx+7Y3RSc9q0OaRZw380MEccMpIAc7Swv3h42UMTjr4/zKAb/ABDD6d2h2QzF8M7Rti8+HmNkRbUE+qo1FSe0DG63RsuVAKbzBorA2JawTHrtDJdHjS/J1vzRSSZJVVUh2dpY4ZDYnY36Dqvaiesib9VaQdHbrsOpI9h5rz/MIcIY2OIxVs2iTsfqdCvsU4iniivJEGuvYNve/khhw6qqbDL2dxe57wsfG6LkzA2BL48BHJIr7xFxenMklraErQODvZ2HBk0jsrWEFrR1HM+KMQcLsjpzcNdJ13V6mxplMxrcv1fN2/e8knj1Kl9j8H4+8K9sv9uNP97gs0F+XwSzLHDUz2ldZoNyPHoVM7iCER5szQHDTzWfV1RMx7nMc3vO5a31TDsWXx9pTBpS1+JsdXhzXRhgsGW5dPBJ/EFHYAN0AFtPBdYXjzmQAl4uLXDufkruHvfUsLnxhjb903vmHUDklXZc3AFGDRTj5PUSJqwgBuwbt+qXeJsdfKMjbuce71T1i+EgP1KAywRRuJaADbnqEqhGM2eY5+LoRZ4f4W7B7ZZwHHcM6eaMYxxdE8hpuzkbobiGJG+h0Olv06JTroi6QA3tflqQE6iHUNeQyCBiWwIyVeFCXvxuDm20/wB0qSROjLswtoV1aSJ2j3NbfqQSL7kLjFsQ7Ry0dPjZW23YimfIGW2FGUY1rP8AZ/i/zB5/8Lv5mLMcKoHzSNYxpc5xsAOa/S/sy4RbQxWNjK4Xefh3R4Ba+ThZjeZLxW4/SD+638EIY4gg9ET4sk/xRH7LfwQpr1SrWEEYoagllxuqE1bIZuzjFibEudtYb26qOjnINuS+xB7mZZG6lpvbqDoR8FialfQbdViaWnYNJcRjJaRzSZikBtchPBb2jczTcHYhCMTw0vAaNyQPiUi4v3CHRq4lXhPAQ1jJyDubfu2t+qE8V0g7QuGi0h9KI42tA0aAB6BJPELO8dETKNtSMTbmJgvhXih7P8OSBm9wu1DT0Pgm2XDA7K6QBzxbvDS5WU4tH2ZzA63uPRP3C2LTVMTX5mlg0cLd4WRxbJxCkEcg1CpmLGvubk6+XkoMLqo5WuAcS/tGk3Fjbw8FdfBrrzVBmCuZI6QOs4nfwtsUmcYrz8SFK7TfBn0Ebs8heAQ6QlvPbRFpahsced/urgU7XMyGxb8x4gqjimH52APN2t6nf0Vy4xAsQf0EEArkWZJXSRStaQQ7N7voq8YySZc1gRYKHC42MsC5pAPcvuCepVEY39e5lRlaAd7HdBb1Mi71ofrDDGOQOhLuFY33pI5jrmIAItceCXsXhdcszns73tztfZXsSxGHOC17HG97kgW8dVVqJWPIBcLnS4IIJ6KqK60xHNVLodhsSOtYx0LWkaAd0jkhNFhL75s9w25AR+nw0lrm2Fxt69SjmF4UyGMXs52u+vwRN7EUeoT1yE2iLeHEB7RUB7Y76utcWWhHGYHMAie0gCwAOvwSjjFQHNIss/xUubq0kG9tDY+CrhftR5gmxb+TNLxuQ2J81m+OY1a4bdzuTRuhcvFU7YSO3dmvbK4ZtOocpeBo+2llfIS5zWaG9rXKY+l2A5H5AlPUo7B3BdVWEwdpmaHZrZd3DxKLx1TY6RjjYvcLk7k35JaxyItmeORKoGrflDb6DYJ/0BkUV13/AKix1HpuQ/P8yfEK4vcqrVwmzgfgaavl7oyxtIzPOw8B1K1MCAD8pm5chc2Y3exLB3Gd8xb3Gttcj7RPL0W6YYO96ILgmDR00LYohZrfiTzJ8Ucw5tn+inIbghFXiyO9Wf3W/gqkNIUQ4rpXfSS8fdb+Cjoo3EKw6EvPaejVqelJarDY3AbAq2Izbkls+IZUKw2N9puK0T3wElovHe7m8werf0RujdHM3Ow3HPqD4jkuqqnsLFLkMElPN2kWrSe83kQsD/jO1uppUMgsdxvqXd1KlfGHnbZM7p+0iuNMw+CAz0+UnTl81ObmpXFxMz4jpy+ZsbRqTb4lEHNfRNHZOLPvcw7zCKVFHarjdbS9viD+ajx6HPptb8lX1OAI0BZjNw/WvlpmyS2BOgtzA5qLEZNxc/FGKOjb9HZk0GUWHoglRTHMcytkuASiSYClY5jszHG+9iTlPgUToahs4OXRw95p3H9dVFUUfQ2KDOmkgna9oGYfAg7goAo8GHq+odk3sRz/AAVOuiDr3TBR1sNXGXA5XDdp0IP5qnVUNtCFzKRKq3zEvFMKDm3GlkqVmGFjgdQRrpstLmpwQ4HRL2IYdbldXw5ivEJQMaOFMXjnpmtBtIwWcDufFEWPytPlz6rI3zS003aRuLSPh5EJx4W4udVyCJ0YB3zA6ab6K+XCW9ywVbZfxKLu5h11ShikQJ+af8RLGX6D+tlmvFGPta6wY75BL4MLF6WG9UBbMW6uiLpCBtujfANKRJK/7LW28yUGh4kAeLxjLfXrbmmXEOIoGQnsQACOW581qZ/UCenXfEVxtjdtwPUWeJ5QZjb5IEpJ5i5xJ5o1wlwhLXTZGCzRq53Jo/VaWDCQoX4mbqMvqOWh32d+zV9c4SydynBsT9p5G4b+q33CcJjpo2xQtDWNGgH4nqVTwLDW0sDIY22awW8zzJ8SiYlO9k1XFRWTgK5h419FSa5XqB+qo3UkQbxFHqT4BDMHk09US4kmtceCB4JJp6qy9S0OVz7NBUkNRcBVsRfdnooqKTQLqnS9WuGiHTRdRorGIy7HovGTAjVJajTDKLHcZxZdvc4oBYZOW49V5WxErqW41bvyX0dU2Qamx5t5grJZCnsaNg37hFvE6K9ydOltwRsUIkk7Zgv7w0cev7Sa8Qpi7bVJXZS/STGzRp0JIuhekxNAQ65BU0Fp7OJoaQdB430Q4T9q8tLbHqNirsbbRsaNdAESpMGawZt3FHbE914i4yKBFwYaQTdUJcGL3d4adT+SeJIWjkLodUM1t/whvhAl0ykxWkp2xDK0W/PzS7iuJyx6tcW+F7j0BTjiNOs+4xqcjSBvsgKpLgRpWFXCeFccROsyduUk2ztGn/sEer8MY8AsIcOVkg8LcMPIE0ovzA/VND43e80ltumiNmVAaEGt9wFjODm+3PVT+z/B3Mqg46e98AFdnxSS9iQ4ftAH5p0wmnYyJsnN7bDTRt9/XRQpNV4lnahFficWDvisl4gmu8LYuK2jKemyxbGJS55H2QU1/T0tzBZ2rHBMw7xXKt01DJM/LGxznHYNF1qPBfsZLi2St0G/Zt3P7x5eS3Rj+Zis3MSOD+Bp66QZRljB70h2HgOpX6J4Z4ahpIBFC2wG55uPVxUkVEyJgbE0MY3QBosArsEvdKueqErIw7VWmMBBQ57tQiNO/uFQZ0hbIiVCO96IQz3gjOHhVfqSIu8WzZZD0yj8EGwmboj3FeCTTPJjbmFhzA/FDMH4aqWjvx5SD1B/NQCKEuOpZxKo7tvBcYdJoAp6zBJzsy/qP1X1Dgc7d2fMKbE6c4hLa6gjqLhW63BJ3bM+YULOH5+bPmFFiSJ1HPsq8z2POo16jQq8zBJh9j5hc/8AT0t75fmFRlVu6lg1dSIG2gK+awXvYK3/AHLKd2fMLmPBJh9n5hTSiRunMTgrkVY4DqFAMHlt7vzC8OFzgjuX9QuIU9zgZYNTmXLmDz+S6bhcv3fmF03DpR9n5hLtgxmXGQiBsUwp8gs2w9UGpfZ40vD6k5iNgPdHieqdfoMn3fmF0+ik+78whfSYwbEJ9Q1VArsEaB3bWCgbgmhFro8cPk5N+YUsVHJbUa+ag6RDOGoaZljfDru0ytGrtrJjf9RSMa86tbrdNMtA8m+UX66IZWcOOkN3szeZB+SB9ETwCIb6oGrmaYo6apuyEE5tLn3R43UWHeyBhINRIXfss0Hq46lai3AJANGAWFrCy6/ueb7vzC0NPgTCKB5iubMcv2gjCuHYKZgbDG1g6ganzO6MQuXf91S/d+YUjcMlt7vzCasfMXqVZHfNdRu0KndhUl/d+YXowuWx7vzC7cJ0oMBc63ii/Y2jNlQbhUwdcM+YRCKklLbEW+CgkToK7TVGcJfclDZcJlvcN+YRLCaV7Td4tp5qHIqdP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2530" name="Picture 2" descr="http://upload.wikimedia.org/wikipedia/commons/a/a6/Santuario_madonna_d_ibernia_Cisternino.jpg"/>
          <p:cNvPicPr>
            <a:picLocks noChangeAspect="1" noChangeArrowheads="1"/>
          </p:cNvPicPr>
          <p:nvPr/>
        </p:nvPicPr>
        <p:blipFill>
          <a:blip r:embed="rId2" cstate="print"/>
          <a:srcRect t="8001" b="11985"/>
          <a:stretch>
            <a:fillRect/>
          </a:stretch>
        </p:blipFill>
        <p:spPr bwMode="auto">
          <a:xfrm>
            <a:off x="791840" y="323453"/>
            <a:ext cx="8503421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2.bp.blogspot.com/-DtC2hOp4sRk/T4Ked5K2ulI/AAAAAAAAAP4/9eS3BWlJd14/s1600/Currucl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832" y="1547589"/>
            <a:ext cx="4179103" cy="3635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http://www.pugliablu.com/images/eventi/sagre/pasqua_cisternin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6376" y="1475581"/>
            <a:ext cx="4044540" cy="5616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sellaDiTesto 6"/>
          <p:cNvSpPr txBox="1"/>
          <p:nvPr/>
        </p:nvSpPr>
        <p:spPr>
          <a:xfrm>
            <a:off x="503808" y="5508029"/>
            <a:ext cx="4608512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latin typeface="Andalus" pitchFamily="18" charset="-78"/>
                <a:cs typeface="Andalus" pitchFamily="18" charset="-78"/>
              </a:rPr>
              <a:t>It</a:t>
            </a:r>
            <a:r>
              <a:rPr lang="it-IT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800" dirty="0" err="1" smtClean="0">
                <a:latin typeface="Andalus" pitchFamily="18" charset="-78"/>
                <a:cs typeface="Andalus" pitchFamily="18" charset="-78"/>
              </a:rPr>
              <a:t>is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shaped like a purse with two boiled eggs for the kids, and like a doll with a boiled egg for girls. </a:t>
            </a:r>
            <a:endParaRPr lang="it-IT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168104" y="323453"/>
            <a:ext cx="4030860" cy="135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Andalus" pitchFamily="18" charset="-78"/>
                <a:cs typeface="Andalus" pitchFamily="18" charset="-78"/>
              </a:rPr>
              <a:t>"u </a:t>
            </a:r>
            <a:r>
              <a:rPr lang="en-US" sz="4400" b="1" dirty="0" err="1" smtClean="0">
                <a:latin typeface="Andalus" pitchFamily="18" charset="-78"/>
                <a:cs typeface="Andalus" pitchFamily="18" charset="-78"/>
              </a:rPr>
              <a:t>churrüchele</a:t>
            </a:r>
            <a:r>
              <a:rPr lang="en-US" sz="4400" b="1" dirty="0" smtClean="0">
                <a:latin typeface="Andalus" pitchFamily="18" charset="-78"/>
                <a:cs typeface="Andalus" pitchFamily="18" charset="-78"/>
              </a:rPr>
              <a:t>"</a:t>
            </a:r>
            <a:r>
              <a:rPr lang="it-IT" sz="4400" b="1" dirty="0" smtClean="0">
                <a:latin typeface="Andalus" pitchFamily="18" charset="-78"/>
                <a:cs typeface="Andalus" pitchFamily="18" charset="-78"/>
              </a:rPr>
              <a:t>  </a:t>
            </a:r>
          </a:p>
          <a:p>
            <a:r>
              <a:rPr lang="it-IT" sz="4400" b="1" dirty="0" smtClean="0">
                <a:latin typeface="Andalus" pitchFamily="18" charset="-78"/>
                <a:cs typeface="Andalus" pitchFamily="18" charset="-78"/>
              </a:rPr>
              <a:t>  </a:t>
            </a:r>
            <a:endParaRPr lang="it-IT" sz="4400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icetteregionali.net/img/ricette/basilicata/fave_e_cicorie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8144" y="2267669"/>
            <a:ext cx="3392464" cy="2760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t3.gstatic.com/images?q=tbn:ANd9GcQQ-rsC7pgNHVWGAiUhDF7KgqolV_Bbq7_n4EWs0hhbPhSVhD6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2480" y="179437"/>
            <a:ext cx="3299490" cy="2195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http://2.bp.blogspot.com/_p5yie2kZOyY/TQIxEErAqXI/AAAAAAAAAWQ/2kym5Pt2k0o/s1600/100_3138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9792" y="4931965"/>
            <a:ext cx="3240360" cy="2430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6" name="Picture 12" descr="http://1.bp.blogspot.com/-I2HBb1mj7zY/TdXsfOQo2kI/AAAAAAAAAKw/qGL2F_rwBV4/s1600/insalata+di+pomodori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5776" y="179437"/>
            <a:ext cx="3700346" cy="2160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8" name="Picture 14" descr="http://2.bp.blogspot.com/_JXC14ic6prw/Sp7ElPcx07I/AAAAAAAANtM/JcQ29EWHpFQ/s400/IMG_0012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08464" y="4787949"/>
            <a:ext cx="3407603" cy="2555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ttangolo 11"/>
          <p:cNvSpPr/>
          <p:nvPr/>
        </p:nvSpPr>
        <p:spPr>
          <a:xfrm>
            <a:off x="4083662" y="611485"/>
            <a:ext cx="2396810" cy="7857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Other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traditional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 algn="ctr"/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dishes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  </a:t>
            </a:r>
            <a:endParaRPr lang="it-IT" sz="2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31800" y="3203773"/>
            <a:ext cx="2520280" cy="901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Andalus" pitchFamily="18" charset="-78"/>
                <a:cs typeface="Andalus" pitchFamily="18" charset="-78"/>
              </a:rPr>
              <a:t>Broad </a:t>
            </a:r>
            <a:r>
              <a:rPr lang="it-IT" sz="2800" dirty="0" err="1" smtClean="0">
                <a:latin typeface="Andalus" pitchFamily="18" charset="-78"/>
                <a:cs typeface="Andalus" pitchFamily="18" charset="-78"/>
              </a:rPr>
              <a:t>bean</a:t>
            </a:r>
            <a:r>
              <a:rPr lang="it-IT" sz="2800" dirty="0" smtClean="0">
                <a:latin typeface="Andalus" pitchFamily="18" charset="-78"/>
                <a:cs typeface="Andalus" pitchFamily="18" charset="-78"/>
              </a:rPr>
              <a:t> purée </a:t>
            </a:r>
            <a:endParaRPr lang="it-IT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840512" y="3203773"/>
            <a:ext cx="2952328" cy="901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>
                <a:latin typeface="Andalus" pitchFamily="18" charset="-78"/>
                <a:cs typeface="Andalus" pitchFamily="18" charset="-78"/>
              </a:rPr>
              <a:t>with</a:t>
            </a:r>
            <a:r>
              <a:rPr lang="it-IT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800" dirty="0" err="1" smtClean="0">
                <a:latin typeface="Andalus" pitchFamily="18" charset="-78"/>
                <a:cs typeface="Andalus" pitchFamily="18" charset="-78"/>
              </a:rPr>
              <a:t>various</a:t>
            </a:r>
            <a:r>
              <a:rPr lang="it-IT" sz="2800" dirty="0" smtClean="0">
                <a:latin typeface="Andalus" pitchFamily="18" charset="-78"/>
                <a:cs typeface="Andalus" pitchFamily="18" charset="-78"/>
              </a:rPr>
              <a:t> side </a:t>
            </a:r>
            <a:r>
              <a:rPr lang="it-IT" sz="2800" dirty="0" err="1" smtClean="0">
                <a:latin typeface="Andalus" pitchFamily="18" charset="-78"/>
                <a:cs typeface="Andalus" pitchFamily="18" charset="-78"/>
              </a:rPr>
              <a:t>dishes</a:t>
            </a:r>
            <a:endParaRPr lang="it-IT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91840" y="5724053"/>
            <a:ext cx="2520280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>
                <a:latin typeface="Andalus" pitchFamily="18" charset="-78"/>
                <a:cs typeface="Andalus" pitchFamily="18" charset="-78"/>
              </a:rPr>
              <a:t>Fried</a:t>
            </a:r>
            <a:r>
              <a:rPr lang="it-IT" sz="2000" b="1" dirty="0" smtClean="0">
                <a:latin typeface="Andalus" pitchFamily="18" charset="-78"/>
                <a:cs typeface="Andalus" pitchFamily="18" charset="-78"/>
              </a:rPr>
              <a:t> yellow </a:t>
            </a:r>
            <a:r>
              <a:rPr lang="it-IT" sz="2000" b="1" dirty="0" err="1" smtClean="0">
                <a:latin typeface="Andalus" pitchFamily="18" charset="-78"/>
                <a:cs typeface="Andalus" pitchFamily="18" charset="-78"/>
              </a:rPr>
              <a:t>peppers</a:t>
            </a:r>
            <a:r>
              <a:rPr lang="it-IT" sz="2000" b="1" dirty="0" smtClean="0">
                <a:latin typeface="Andalus" pitchFamily="18" charset="-78"/>
                <a:cs typeface="Andalus" pitchFamily="18" charset="-78"/>
              </a:rPr>
              <a:t> and </a:t>
            </a:r>
            <a:r>
              <a:rPr lang="it-IT" sz="2000" b="1" dirty="0" err="1" smtClean="0">
                <a:latin typeface="Andalus" pitchFamily="18" charset="-78"/>
                <a:cs typeface="Andalus" pitchFamily="18" charset="-78"/>
              </a:rPr>
              <a:t>tomatoes</a:t>
            </a:r>
            <a:endParaRPr lang="it-IT" sz="20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488584" y="5003973"/>
            <a:ext cx="1296144" cy="442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latin typeface="Andalus" pitchFamily="18" charset="-78"/>
                <a:cs typeface="Andalus" pitchFamily="18" charset="-78"/>
              </a:rPr>
              <a:t>Grapes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7200552" y="971525"/>
            <a:ext cx="1944216" cy="7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Green </a:t>
            </a:r>
            <a:r>
              <a:rPr lang="it-IT" sz="24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peppers</a:t>
            </a:r>
            <a:endParaRPr lang="it-IT" sz="24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295896" y="1043533"/>
            <a:ext cx="1872208" cy="442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Tomato</a:t>
            </a:r>
            <a:r>
              <a:rPr lang="it-IT" sz="2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salad</a:t>
            </a:r>
            <a:endParaRPr lang="it-IT" sz="24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check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t3.gstatic.com/images?q=tbn:ANd9GcQPcuC2izWBcuw0p2wTRxn4xNv2yO5lEvgVDnPdzdPEVg-F_XX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8696"/>
          <a:stretch>
            <a:fillRect/>
          </a:stretch>
        </p:blipFill>
        <p:spPr bwMode="auto">
          <a:xfrm>
            <a:off x="3600152" y="2555701"/>
            <a:ext cx="3024336" cy="2474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503808" y="3275781"/>
            <a:ext cx="2232248" cy="500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Andalus" pitchFamily="18" charset="-78"/>
                <a:cs typeface="Andalus" pitchFamily="18" charset="-78"/>
              </a:rPr>
              <a:t>Orecchiette </a:t>
            </a:r>
            <a:endParaRPr lang="it-IT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768504" y="2987749"/>
            <a:ext cx="3168352" cy="7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s</a:t>
            </a:r>
            <a:r>
              <a:rPr lang="it-IT" sz="2400" smtClean="0">
                <a:latin typeface="Andalus" pitchFamily="18" charset="-78"/>
                <a:cs typeface="Andalus" pitchFamily="18" charset="-78"/>
              </a:rPr>
              <a:t>easoned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with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various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sauces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and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vegetables</a:t>
            </a:r>
            <a:endParaRPr lang="it-IT" sz="2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4820" name="Picture 4" descr="http://4.bp.blogspot.com/_VygNjknhF9c/SwQ80BO1tkI/AAAAAAAAEBc/lQeHareNjMM/s1600/Orecchiette+con+broccoli+e+patate+1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800" y="251445"/>
            <a:ext cx="2736056" cy="2411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2" name="Picture 6" descr="http://t0.gstatic.com/images?q=tbn:ANd9GcSsRpzdYS6UqwUm6g-LkMeoziQOcvZJZ6WQ4BLgUWrAgdi2-fZEp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8184" y="5292005"/>
            <a:ext cx="2466975" cy="184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4" name="Picture 8" descr="http://upload.wikimedia.org/wikipedia/commons/8/8d/Orecchiette_carbonara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68504" y="323453"/>
            <a:ext cx="2952081" cy="1962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6" name="Picture 10" descr="http://1.bp.blogspot.com/-OYrsFiyL2ZM/TqRZXCzYPbI/AAAAAAAAAcU/pZhsQPpcero/s1600/orecchiette_06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5776" y="4931965"/>
            <a:ext cx="3312368" cy="248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8" name="Picture 12" descr="http://www.ricettedellanonna.net/wp-content/uploads/2012/09/DSCN0982-560x420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96496" y="5003973"/>
            <a:ext cx="3168105" cy="2376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30" name="Picture 14" descr="http://www.lospicchiodaglio.it/img/ricette/orecchiettecimerapa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56136" y="323453"/>
            <a:ext cx="3096344" cy="2058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asellaDiTesto 13"/>
          <p:cNvSpPr txBox="1"/>
          <p:nvPr/>
        </p:nvSpPr>
        <p:spPr>
          <a:xfrm>
            <a:off x="791840" y="2123653"/>
            <a:ext cx="158417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320232" y="1043533"/>
            <a:ext cx="122413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heck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http://img30.imageshack.us/img30/6170/p3120287tiell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76" y="251445"/>
            <a:ext cx="4572000" cy="3429001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1295896" y="1475581"/>
            <a:ext cx="2929007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rice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it-IT" dirty="0" err="1" smtClean="0">
                <a:solidFill>
                  <a:schemeClr val="bg1"/>
                </a:solidFill>
              </a:rPr>
              <a:t>potatoes</a:t>
            </a:r>
            <a:r>
              <a:rPr lang="it-IT" dirty="0" smtClean="0">
                <a:solidFill>
                  <a:schemeClr val="bg1"/>
                </a:solidFill>
              </a:rPr>
              <a:t> and </a:t>
            </a:r>
            <a:r>
              <a:rPr lang="it-IT" dirty="0" err="1" smtClean="0">
                <a:solidFill>
                  <a:schemeClr val="bg1"/>
                </a:solidFill>
              </a:rPr>
              <a:t>mussels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36872" name="Picture 8" descr="http://1.bp.blogspot.com/_TP0yS1z7Llw/TCo90nn2zPI/AAAAAAAABqA/dk-fbgzf19k/s1600/IMG_667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0352" y="395461"/>
            <a:ext cx="4392241" cy="3294181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6912520" y="1547589"/>
            <a:ext cx="1031051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mussels</a:t>
            </a:r>
            <a:endParaRPr lang="it-IT" dirty="0"/>
          </a:p>
        </p:txBody>
      </p:sp>
      <p:pic>
        <p:nvPicPr>
          <p:cNvPr id="36874" name="Picture 10" descr="http://sphotos-a.xx.fbcdn.net/hphotos-ash3/s480x480/545661_413266982025868_1960198889_n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5776" y="4130674"/>
            <a:ext cx="4572000" cy="3429001"/>
          </a:xfrm>
          <a:prstGeom prst="rect">
            <a:avLst/>
          </a:prstGeom>
          <a:noFill/>
        </p:spPr>
      </p:pic>
      <p:sp>
        <p:nvSpPr>
          <p:cNvPr id="12" name="Rettangolo 11"/>
          <p:cNvSpPr/>
          <p:nvPr/>
        </p:nvSpPr>
        <p:spPr>
          <a:xfrm>
            <a:off x="2015976" y="5652045"/>
            <a:ext cx="1821974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Stuffed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mussels</a:t>
            </a:r>
            <a:endParaRPr lang="it-IT" dirty="0"/>
          </a:p>
        </p:txBody>
      </p:sp>
      <p:pic>
        <p:nvPicPr>
          <p:cNvPr id="36876" name="Picture 12" descr="http://www.dalpescatore.net/immagini%20pesce/12%20-%20insalata%20di%20frutti%20di%20mare%20-%20con%20noci%20fasolari%20cozze%20scampi%20e%20seppie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12320" y="3816350"/>
            <a:ext cx="4657725" cy="3743325"/>
          </a:xfrm>
          <a:prstGeom prst="rect">
            <a:avLst/>
          </a:prstGeom>
          <a:noFill/>
        </p:spPr>
      </p:pic>
      <p:sp>
        <p:nvSpPr>
          <p:cNvPr id="15" name="Rettangolo 14"/>
          <p:cNvSpPr/>
          <p:nvPr/>
        </p:nvSpPr>
        <p:spPr>
          <a:xfrm>
            <a:off x="5760392" y="5796061"/>
            <a:ext cx="3698448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 smtClean="0">
                <a:solidFill>
                  <a:schemeClr val="bg1"/>
                </a:solidFill>
              </a:rPr>
              <a:t>Row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mussels</a:t>
            </a:r>
            <a:r>
              <a:rPr lang="it-IT" b="1" dirty="0" smtClean="0">
                <a:solidFill>
                  <a:schemeClr val="bg1"/>
                </a:solidFill>
              </a:rPr>
              <a:t> and </a:t>
            </a:r>
            <a:r>
              <a:rPr lang="it-IT" b="1" dirty="0" err="1" smtClean="0">
                <a:solidFill>
                  <a:schemeClr val="bg1"/>
                </a:solidFill>
              </a:rPr>
              <a:t>row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seafood</a:t>
            </a:r>
            <a:endParaRPr lang="it-IT" b="1" dirty="0"/>
          </a:p>
        </p:txBody>
      </p:sp>
    </p:spTree>
  </p:cSld>
  <p:clrMapOvr>
    <a:masterClrMapping/>
  </p:clrMapOvr>
  <p:transition>
    <p:check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data:image/jpeg;base64,/9j/4AAQSkZJRgABAQAAAQABAAD/2wCEAAkGBxQSEhUUExQVFRUXFRgXGBgXFxgcGBseGBwYFxcaGBgcHCggGRolHBgXITEiJSksLi4uFx8zODMsNygtLisBCgoKDg0OGxAQGywkICU0LCwsLCw0LCwsNC8sLCwsLCwsLCwsLCwsLCwsLCwsLCwsLCwsLCwsLCwsLCwsLCwsLP/AABEIAMIBAwMBIgACEQEDEQH/xAAbAAACAwEBAQAAAAAAAAAAAAAEBQADBgIBB//EADsQAAECBAQDBgUCBgICAwAAAAECEQADBCEFEjFBUWFxBhMigZGhMrHB0fBC4RQjM2Jy8VKCB5IVosL/xAAZAQADAQEBAAAAAAAAAAAAAAACAwQBAAX/xAArEQACAgICAQQBBAEFAAAAAAAAAQIRAyESMUEEEyJRYTJxkfFCFIGhscH/2gAMAwEAAhEDEQA/AD5UuCUJimkmBQcem8Fy0xzkBRZLTF6ExzLTFyRHWcepTFoTHKYtTGORtERFspHpHoYaRRV1yUa3PAa+cLcqVsJK+jiqrchZDEgOSfpBFHViYOBGo/Noz5q80zQB7t01gta+7VnTodvpyiZZ3y/A94lX5Hqg4LQtrFKKgh348H/PnBBrAJZmbZc1uW3WM0jtLLQoKUFZleIDwg33N7CDzPkqR2L4+EOawlCWUGaA6JPeCxZw+p67QunY6JpClImFDlwAHts2bSK8PxJK1Ky+EZiwNubRK4O7KVPVUi3EMQyfESouwDueJ10gBMxCgVKJe1tPrExxSSpDWLkHkFX+Y9jA65WVBUQLWPQ6wfFeWzlkfhL+BpTJSq4Sz+sETJgQGaOMPTsOECYlmXMCU7Bzw5RM+rsbzcn0g3+JTLTrfW0Lq2Qmcl1hTfnOPMmQgKL5uV7AnyjjFCruyAQA19g3B+MYttUE3S8CqiMhCVKSgpGa9ydNHL3e/ppDCirJU0HKCWYH02jLTqxITlSHTz08uLQ5wiUTKCiouSVfQewEUZMSq2wIZWtUgyrkSVDxJLbt56XjK1VOVpVsuXcbuP023uw+8aWcWzdLwjnT/wCYFJ1Y6crj5R3p20B6hKSHP/ivGD3q5CleFQzoSeI1ZuXLbaPp5EZ6Z2Zky6lNRK/leJ1CwBsX03J2h8Jj6RdyS0eaoaJHhEeKUXjswUZWc1RSRFakwQRFahBggy0xQtMFqEVKTGmAhTEi4pjyOowztP4SlWgHuD8/2jRSxGZlXSBwhxhNT+hRFtOn7RNinWizLC1aGiYtSIr0EWSVOLiHcldE9FiZZPKO8kUS6lK/gUlQBY5SCx4Ft4DxnFO5QWupiQIFtdsJJneIV+TwJ+Ljw/eF0w5UlR9/vGT7MYsSSJuZRUSt76b32D284sxvGb5EvbX7RLNSlKh2NqrHcmkXNeYn9Itz5Rf/ABeZB4t7wBh3adYlgAI0DDKWHL4opmVilqKwEpfUB266mBnjSWhim26ZbR4iVJKcxA3S+hFj0jxFBcqQzlJFwCz8H0jOYjM7uZmTYlnfSH2EYjmCiHKUkAltPuOcZK+0GkLJ8ibToKu8VmKy4CRowYksyWPCDa6Yt05EEqAAUDYqd3YcQz+cPzMQsXYwbTIdlLZ2YWjlO1s2l9CGXgkxZdRYEbh9NL+Zhr/8WrKUkuCGPSD6uvRKS6iBC0dppb8fzjHck9mqLOkUMxGl7RwgFILjxHUcYMpcVQrQ+pg+ZJSsQDxxmFbiY/E6tEouvxK2SPqYyuKYupagVHT4UDQc+Z1jRdtqGakFbujpo3HlzjCIXuASduJ6CHQxgOSSLEy1TZgB3Lty3tGrWrKkJJIQL214aQB2ZwTvUd9MJdyzFtLX94JkU7nxEkPZzA5mujsVydgmIUc1ScyFb/CG05xz2dpl1FUEsAHD2sAkjM3Ms3nDatoipB8ZGa1j68xB3Z2UmlGcEKcMfsOYP1gscklTByp+DU1lRnmiXqAR66+w+cGzJuWYkNYj6iMfLrZmfMk+JzoAdeoL6w2TUrJCphuOIA56Wg/c03IXLGrSiadUoG8cphBOxhZcOgJPD94MosTdkra9kkfUQSyRctC5YpJbGREcEQJimLyaf+rNQnkT4v8A1FzGZrP/ACHIBaWha+ZZI97+0P5IWscn0jWqEVKEYCu/8iTFBpUtKP7icx8gwD9X6Q57DYnOqETVTlZgFAJLJGzkBgOKY1STdGywyjHkzQ5Y9iwiPIIQZaekJmKTsbjzhdiEoKzBWmU/eNHU0AXcfFsfpCarkO6SLsxEQz07PRxNNUN+x1YqbTJKy6kukk6kDQnm0e49i/dJIQA5DE7C3uYV4ZKVKFlNZnGh8jFGJzSlBBNiT6mCee/3FvFsT0ZWFhcpRSomxHrfY9DDfEKtaPHMBW//ABGvJhpCrsxOGfKrZwPPj1+8bCrpHSxDghxATnX7BcbM/wBm6Mlc2YtGQqUAEkMwF7DZyTA/aiiCQpbahiYc4WAhakuSbEvs9rX0tB2JUgWkg7iBc6naOUPjR8xTUFKxqzhjwHBuUaaWokeFXm0Z7EKbIsg7GLqGpUg+FWYf8SflDJfJWjYquw3EUqUGWByI1hTPnqT4XKelnbQxq6OtlTE+JwWuDqPvFElaLqOuxaFcuPY2Mb6DOzktS0oUtnB1Ab14xo8bXMlSyuWAogOx94U4VUADkNTGtqUBSBu6Y6NSDknGj5FjFVMmupanLFnsAH2Dtp1iYDhM2oLSkkh9SfCkW1J03+0M6bCFTahcrRKCStXAbdSY2tLkkoTLQMqBoB8zxJ4w+PVE841Ll5ES+x04B01KEL5JKh5mz+kG0VdOp5iUVATkKbTAfCVC5SDs40B4bw3VUWsIXYksLQqWsfEG89veOlCNGc5Mc1CUzUciLvzjJDB0yiUoSniH4dYxn8TnnZFFkmYBdSmTdtTsCb9NRDfC5tR/GCUc68roIAcJA36OPiOsC4urA91cuLQ2mSlJBQzBRJt6wCqwA30bjGwOEu3eLYcBr66RcmUiX/TQAdH38zrE2RLltl+PqkjLUuBzlXWRLGviHi8k6+rQyRTypdgCs75jZ/8AEW+cMJ6STc24QFMXKSXdzwhUsz8aHQ9Py/J4JswjaWnkGgCtrJUoOolV2gfHaybMIMoMiwJJYD9oGp6RYbvCC2jaQSg5fJ7Mco4/j5DpOJoUgqSUkj9LsfTWKqbH15wibLAlK8IUgnMl7P8AuIoKQD8I4PvHaUpULpfm0HCovQnK3NbFGM4OZeZZeYk3zbj/AC49Yza5yRpeN1Kqsqig3QQ19v2jL4/hSUTEGSMyJnwhN/EdvzhFkHFk05zWgKgkKnLShAJUosB+bR9pwHCxTSESxdhc8Sbk+sKOxvZUU6M8z+qoXb9I/wCI58Y0qAQW1HH9oatPoRmnyVX0RokdR7DSYClS7Qt7QhISLeM6Nw58obIF4Udo0/CrbSJp0ouijHdoq7od3rfhAVfT5kMfzaDKNajLGYMdxr7xbPlglPlEN07K/wAHz7EKQyJgKXuPkY2WAYwJyADcgX/PzeKu09CCgEai8ZXC6ruJmbbhDr5KgUjczZACwsa6HpDRCMwgCXUpmIChoR+ecAYVjQSsy1likkJJ0I284RTTC7Qr7XYWywoDWx67QnpMIUdXjZYtN71YZmFy0X0lMG0h8G6oJKlZmpOFq0ygfnOOV4RMSSUlhvGzEgNFcyWGhtRA5SvRmMEmlzLULpvyPONtQr8AAewu/tGHr6hMmYZhdkpU4DOeAjaYKvMkKeyk2HI3GumsJqpD5SuOwZQCMzJYlWZXElgB6ARzTyCbmC8Sp920N4r70JS52EOi9E0k70AVmIqlLZnFjA60TalQKEMAQCo2SN7mG1PhwmFM5SSTdkq+EcLblrwdNBbxHKnlz5RLJvdt0WRUaSit+f6M0jsXT51TJ5K1KUTkSSEhy+oufaH8tQQMssJQkbAeUCz56ASEuo8TAc2YpSn+VoTk9S+kOxeiV8paDZ1SEli7wFUV52jmYje8Vd0TtE/KTLIxxQ8WDzCpW8e0lKlSvETzgxEl+cCzMQQgEOFK/wCI1jo42wp53WtAVY6ZikIuHB9ND9IM/gwoWOXlt5DaMxV1s8Tc6AjKNQXLvzGkX0+MzUi5Tc6asPWLI4csUQZc+Cb73/2PFUP8tixUCbjcbe0DSZCgCkpLODt5j6wpnY5Uv8CCnlmJ9ICmdpZ5LJYdEkn5kCGLHkvaJ5TxpaY9rqcISDMDOS/JIa/z9oH7JTAqrQgeJKVKKX2ASq4jM1eJzJxupxz1+wHSN5/47wYoBnLF1Bk9Nz7Af7iyGOiHJkN0I5UI6TEIh5MCkGPIJaJAe3+TrMetHiBckHWLcTQRLyhThWgOzbjlExCWJSinY3HnFyaUFD7iPPkpRsvjToolLZI94KmK0IgaqQwfbeOZc3MkDofS8IvwOryE4mM0s7sloyWIYcpSQpKSVbjjxjXKmeFjAMuvTcFvrBqVA0ZemrlSvCvMEn1H7/nBmhRLKQoFxqCRcv8Am8H11EiYl7X3jNokmTMAJ8BLF9OR5Q2Mk+zHH6NPhcjwiH1LT2drf7+x9IAwxDgMdodKnWA0SNB8zzPPpBnP6KimBahDgiDnjhabR3I6jGVspC+9QoP4SG3uCAfIwN2PxidJeVNBUhN82uUWF+KX3i3G5hlVAUkOG8Q5fe0NMEMuaZuXQoSCOpv8oFPwMdVZpDVBafKA1SF7B06ggOR5bQlw1K0zjIUSUZSUngzWPK8bCmkkAHYB4x2uzYxT2jmnrCEhH63a4O93I6QtxiZMCwFkFxYgNps0PFsFBawNLHlCLtBXSyHspQfICSPE1iWNwNW0MLn81xbH4/hLlWvIN3W9uMVzAwzFwni1vWElTjsxSQlQDpFilnfjYX9YVzp1TP8ACpSsrMEn/WsJ9j7GvPFflmmqMVlSwCpXLifSF87G+8OWShS3GpDX5bwNh3ZsWK36Rp6WiTLAygQ7Fhi1fZNl9W7+KoS01DPUQZkwgcE2+UdYqju1CWlICcubq2sPUl1AbQh7f1XcypcxPxiaMvQAlT8jYecUqKS+JNzlKXyFsmQ4Y8TBNNSIJ0DQHRVyJgzINjqN0ngYNlKyl46aToVtNl0zCR+ktCitwpUskhIOYX4txBFnjSSp3OPJ1WtmKszWD3O+52uYYpxehfyQD2TwKlmEljnSXyHhxDaiN5KlBIYBgI+P4hVTKeaFy/CSSXFh6bfLlGkwXtfNUxUQrZSVMPQgWMNvitgvG5PR9ATHRELsOxeXNLA5Vf8AE6+Wx8oYvBqS7FOLWmctEixo8jQT5rI4L2EPcJqg2VTABrvZuLwon+IBwXPDlFNFJKczkknZRMeU2e24WhvW4lLAIcKPAc768IAoqlIlqAd3OuvL6CBkS8xJ53AHA+8KcbQtN0kpTuRq3R4XH5Og8mJY4N/Q0ru0KEApuSCwbdmcPy+sJDVLmETFhpYUEnK7h7i/5rFOHYcJrBilyCFa9bbx9Cp8Llpp1IA5+r5vp6Q6ox0jz7nLfgAljvJTocBrHfyhTPwkTixJYHUE3jU4NJHdDpHqacJUeBvHY6uhk2A4esyyEE6WHOGs+eMsLMVksyhAdStS5bo1LJV0OivpByVaNxy5NWaXCqjvUBXJ/doJnABJMU4dJyoSBoAB6R1XfDlfX89YHrsJ96M7i9GEOteh15bRT2anyxNWlLeJAP8A6n94Z1QBOXUEXEZGprk01WixYEAsNlWaMg1KWjpJpbNnLT/PURwA+v0EPFryILkWDauLRlBNHeAhThVyOGlucMsXqx3WQcn6QrJmttnpYvSyUYpleNYmsJQ5F0WDuQOdrP8ASML2mnkBGRbqL5ksLDi/PoIZVdUe9QEBSu8VlHkA99uPKAqrB5pWs5f1G4uLW9ILDFXzkD6yVR9mC/LLuwaQrvwbkd0X81xrxSA3tGU7Ky5kietS0ZULSEkm1wXSW4XIfnG4RKcWN+EWcYzVHkPlFgik5YskzAqPKijUd4kmlIHOOjFQ6Ofy2yIUxJ5Rh+1iJk+cJI8akjMW0F9OXnwjbV89MlNrrNkg8eJ5CK8CokhJUfiUcyjxJ1Jiec2pFEY/C/HR82RQTJBzpBYFj9jGhwypE4MCAsfpJuf8X16a9YfY8JSQVMkcTGPp+zc6fNzp/loGhOp6Dh1joTb7MycX0hpMxESyQoG0AT8au4gzEUzZScs5Inp0chl+Sh9YSz5Uoh0rUk7pWGI/7aH2hsODdsS00VTqjvVOfSJRqyTORiSqEP8AFBkrDC7uGiptcaFK+Vj+hykAEuRcH5EGHVJiM1J+LMOCr++sZWmkHJYsoEtFmGVikqBKioD4gbH/AKm8ST5LrQ+MVLT2b9GNoa4UDuGf3iQklVaVAGJGr1EvsX/p0ALSLAAGOZydGHiYt9X5QJLnsS7wVSoCiVXJe2u0Rcm9HqqHHbLsOkixaz3HC+l4or6ZKlMdCDFtTVCU6lFknUmEtPiaZqypKiTozFwOMMhBtaFZsn/IfhMjOXIbIcvmIezcyUEC9vOEuC1DKUk65uDWOkaiUARHO72TPQJgJ8IBtr84Kqk3cRXLkZFv+k/OGlTKBQCOF/WAg3/B06/kRYkoGXCfCZzTG1e31Hu0OZyHSQYzrFEwdYtm+STEQtOjVVUxSQkp1s4gqWiylK4ac9ooQbknYn8aOp09x/aIlm1Y9W0B1XgBUfiOg+QjNUFMmrnplqd0rJJaz62O7FhF1fVqmzMw+BBISOJGp+37w97OSWWFNcJ9zcweOPFByTdM4qcAVLe4KgXfQECF9VUqKGUI0uL1RzBrPqOO0JF03eLLgBIYk/RttolyRV0j1sHqZceWQXYfS5VGYQ6yGB4O1k8IdS1pbKA5/LwPMRn0ORKfU8+sEUNPlKS+v1jZN+Ce022+z2fTBaHbqIkomWkG5AHn5E6+cGKlkK8J110MDd4ycp+EOBuX5xsJOLsGUVNUcqxySlOZUxIH91j6R7Lx6UtKu5PfFID5PhD2GZZt5BzyjNYvh4qMwJ8AQcralZIAfkBdt40PZijRIkJkpAFypSt1E8T5CKffTXexD9HJbrQuzKUvOvxK5fCALsOUPaSQSljYffjHlPkmzFFAsDlJbUjh04w2q2QgAan8ET1tuzMuS6ikJlYcmaWUAUg6EWcQVMlNYe0EpASkAamJNUEpjErEtiupkJAJUx5mMHjFF/ErJRZIt159IM7X4/4+6R8P6jo+zJPzgaTihCQyS3lb3iiEZJWLdXQvlYDMGigPODqWiKT45hU2wLDzjmZialDwgvzYfWF5lrJcqDnZw7dNWh0eXkxpeBompdRCTYCLsOlhYCXIcsSHJ3Ojb29No6wDCybq+H81jV0+Hypd0gA8oGb5PQcHx77F9PQEJAJu148hipd/3ESF8YhcmIZkxPmNt/SBRU5EqUAS2rCNZi2ECYH+EjQ/fjASqBKE5Rofiffi8a/T3LZsfWVCvJgZ0+dVqYBkg2G3UmG1HhgkeJ3VBNKnu1KQkAAHXrBqJViSxtvf0gZ5HfGOkdGKfykLKmtIUlYBcatw3jW4fWZgCOEZ4FId0v5xXhdaZUzIr4VHw8jw6cIFuznHwbdRzBovopxIKCQG4lvnAtLMDQDjdWJKkKcm7Mm7uPpaOS8i+9FuIry3OmkZ6pGZSeaocz69ExNifMEfMQBIWBMzqDpTcjpeGxbqjK2EVVUlMyYSoBIUfa30jMVmOmqnJkpdMsqvsVNe54coOkUq1EzCEpU73Gr3MVy8DUlYni/iKm3DkksWvqbc46Cgm2wpN6Q1qKcBISGdwwjQUR7lGY67wjoVBa85+FLAfnWPMZxMjwi5OkKyZK0izBh599HmN4uVLyy/iUW6c4YFGWWASoAcf1E/nvFOBYeksogFQBJUeP0ZveGE2nMzxJHh2D3B3PPhAxh5DyZN0ukC0tI/xuOX5rFVZXJkm9/nF/fFJu/14Qprz3h9dvYQLSZib7Y1TiCU3UoJJ3eORWjUHM/DSEEjCgpQd130284bKpgPCpYSACyUlugJgXKuh0MfMGUc0xgpIVqo/pSOZ0eGBICfCVEcTvfYDQaQtlqSDltlDWDEE8SY4xCZNChlWAkEHw3BFtSzehjIrlsZmmsSUUzY4fLATsN4pXMzqJ2FoSIxeZkIyg2sX+kcdncUZJlzxlLkhT2IJJv/AHXgrTVI8xxknbNDJmOp2sB+fSEmOVapgKU6bkfSPMVxhKEsgj/LYfQxjKnG15yiWbc997wzHjk1QDaTth1HKSqYhCwCMxA87fMiHlT2blq0DQjwZzPl5iB4gdRdgVW9o2VVUtp6Qc2A+9GQn9m/FlTd9+UF0nZJKCFPeHtNRrBKypyduHIQdKDwHJm2KpiVIFkP/j9opTNWosA1t9I0K5AIgJNLlVb9Rgt2ZyVF1NgKFJCipRJDnSPY0MinCUgcBEir2n9Enuv7EdYo5VdDCLFXyliR0+8aKqDpI5GENV45T8r+Vj7xuVUrCxPZnZCSHfWLEZgXBtwMdTwxB2I+WkcqXwjz4yV7PSadaKJoV6xyZRU6WcWALXPPlDCkpCpLqUAdgPrA2I1BlptqkEDiVKNn9Iev2Eyv7LJOJzZAdbTJYVlCgfFbV0wBiXaFM5aAlKrKDPZzDbC8LzjMrTUA8/pAFVSISsgAPm9m/wBxtKwVd0dJxFP6s4PAj6iLpK1TAR8KH81cOghZi9VkTlSRmIs8ZuVik9BfvFWuxLpPlpDoY+SOm1Bn0kVaUpCVakWPH94ad8EyRo5sOZIsPYx8+wmrXUSloUQpSMqkk8Ds46ehjRYbOV3Y7yxR4f39IROLh2Fjj7jSRdPnd2kJGvzO8KnKVFagVKZgNuJ6bQ3p6ZzmV8RBYcA9h1g2lw9MtOeaxUC4TsN/XeFqFK2VvNcuMekFsqVTZE/1ZgvyJv6P8onZfCVSZY7+aZhHUAcG4nmYVV3ayRKBXMVmWbJQkOQOeyfOM1O7RTKuYZalCTKNmBfNyKv9Q1R1fgTOaT4t0zR41iJVNUJWVSW+N3Dkm3NhHuG05BHicjUt+XgWgo7Mlwke/QbdYbyvCGAiTJk8F+LDocISjJYMwtsT58Yz1dPQVeMKVybxfuYNqK4pRYZr6COJ1ahMvvFhKSGc2vyMMxtyI8z9vp7EU+hRNu3dpGjm58toWzO0CZau7nHMBbOL+ohVjNJOnINTMW6SXCNgkmwA0GsLsJwrvlolpfMsjQAgBnc3EWRxxo8+fqZ8rZt6aalQeVMCuUdmad0wuxDsbMk933SlszlSWKknZwSHHT3i9NPUoQy5mbmUgHla94mnih2U4/UN6aFONmZMmJSAcp624mLMPocj2I1IdiNbByRZoZSMPqFnUJHFg8PcN7PIF5iitXNz/r0hnuLjxQtpXYlo5QlnvVXLWDOzPp6xaMcyTAVoVfTSw5uReNglCRYIYCM/2npkTAAwBNi1vzaMTi38jN+ClPbGUbJLHgQX8w0DSu0UxS86UKMtrk2PkDwjIY3ShMx8uV28mtb0eGnYxYmTu7mEuLv/AMgGsdrWPOHPFHjaAWSnTN/JxYEXt1hnh4MwhQ0G8DyaQTToyRD2npwkBKbARuLFe2KyT8IIESOcsSKtk4lmmM5MmCTMMtZZCy6Ds51T5xo1mAcRoETZZSsPw5Quat0Mi6M7USCCQ1to4TJEWy1rl+BQ7wJs5Pi9d4hrUOE5Vgn+0fePPlhV6ZfHM66AJq1pmWAybX8R01A84tRSZtdBd+J+0MU0mbWw9z9hHNfPTKSOBIHrr7PHaXRrk2NqOVllC2w/aM0JOedM3LhvIf7jTKqR3fl+fnKPn9ViSkrVkdydR1vBwVyo6HlnuLTZfeMWNuVjo3vC2j7vM36kg3UH02HlDeVgy5wVNCUIS75U3I5kknizchCrE8PKFjKSSXYtw5cWixUtGO3sNkT8zMbcQGN+EaPCaNRlpzAu/wBzfhb7QDgeDrCQueQnLdKeGl1cOkFVXaN/5dOASLZz8P8A1H6vlCJ03QcZNKx7NqJVOl1m503UeQGsZ7EKibVWP8uXsn9R6tp0gHDpS1TSpZK1NqrXThsOjaw7pUHuVE2IBZvaFzfEKC5daMviOFoT8a8iQHsl1HZ2gbCcLCpwNygMRoS+oSWs+7baGH0tJQL+JRLFSiS459YLo6ZElAMwpQgWvxN7Dcxrk0qFcIykn/ZoJaUpQAwBa5+nOFk2sSVBIdt1Rz/FFYfKUofwpJdauD8OnrHcvBlTfjOThl+Ibi/F4lcYuXyLnlcIfEayKZKb3YjfWEmIYN3iigzFBJuGPtwh1OX3CQFqJFg5182iS5SJrXsPd4K2noie1bMj2lwpMmlEpKl5X5HdwDow58op7BUZ70qUlQDeFYSG4kdS4L9Y30zDpZDEAjgYtlUSUjw26QxZHVCHjXKyqdh8yYlQTMCS1iQH97eUZiiwuYiaozVGYs6E/COOUaCNXNdLMrUtFdTLJDluojOWqQdV2eyKdKReJMqkJvZhCadPmqJCVMnYjXnraK0UTlzmUebn9oVy8DPb8sKrcWOktJU+7eH13gCbLUS6uF/LZuEH5FNZJ03sOXOEWJ1iwrLZPTm+54QxU0ao/RmsfnEziFElIvlFtNS7as4D84nZTw1BmKHhAI81Np0iVVJmVYlzrz3jqYe7AQC9xpueEehDceJJJfKz7RhoT3aSnQgGC0wuwoZZSB/aPe8HpMOitImZ6RHkeZokFxQFiOWHvHRHWKKada4aCAoGJ3jTRVHM09/+CkIubRxMAK9Bb6/ntHVZ4Fk7HSAZtQM1uAeIZY60WRzp7oZE2drQIBmJJAO1/OKDUlXgGj3Prb3g9Em0Kcd6GrLS2DTBZmDNHzvGZxlzlZQwB02b6R9GqFsOcKUYVKIUHClEnM6rl9Xc26Q7C+L6FZJcjL4b2lmSwQzghizdNDtcwzwatEwqmKHwCz8T8rfOFON4YJSgZbkEnTaG+HSpcuXlWoAruQT5WPlFE5KjMfJugStrV1BdasqAbJAt53cmCKejceF1HZoLl0VNoCgj/P8AeGFPJQj+mQP+z/Mwp5a6Qbxt9lFCpSBmOuXcXvaGlKXlF9y3vAvdcVhjrpHE+rCWQi7F3f0J58oCXydhxjxLayiGa+YS8zjm2gPEAvEqpEteXMMxSrMORAa4+h5QdUViVy5bt4tvYtCSvbvPERkS1ybP9OsFJMTFryGYcoqm6WAfpy/eNZTLYaRlcLmjvVpfxAC3Iuxg2jnlClIuUkOnkQbgHcMUnzI2ifa2FknboPxGX3jOAd2OkI2XLCsiiCFXSq4Y6e4MaMkKRCfGkEDPwsrmn7ggH14wS/IIMntHMR8UlRS4GYEM50+UM6bF1L0QfNoz61FSCnfbyuIaYTOGV42UUujkHVc5ZFgBd4XT6kqLKUSOCdPPeGqVuIVVdEkrdrkajlApUbZ0K9Atb3j2bioHwhx0Jb0jLYlSGWsnvVhNrBWnn1aCJGElaQZi1KsCylE/WGrGuwXOgjFu0gSGK0pPAeJXoN+pjJ1eNFZ8Ph4qUXV5AWT5Q9XhEtZYJ5dekMKTsdLsSkQ2M4RFvkzGy6omySVE8Bf22jRdl8DVPmBcw+FJc8XB0LjUw+OBSkCwh3gckIl6blg+v5eGxy8tJCpRpdj2ULACLxaK5ceqVFUV5JmzoqiRUVRIMAzkqZBKFwpM1jBaFHa/SJ39DUgucEqFw4jP4jQO6kOgj0h+/CFuLTGSBxMJyx8jscivC0XA1JtB1TPyOHB6fQwupZrftAtbUbRH0U9ldXOzAqPw6WMZ4LZYy2Av0hnikzKhA5E+8KJY3h8YpdgOb3QRUTSpTlIJ2Lt5/OOzSOkqJGbb84wPXyzkcG7h4tpjYOA5AfgNoOVKqNxtvRfSUwKgVDRjpq0FTqWSSR8J2LC/LhFSCEJu99Prb0jkBROhU3AW94W5McopDSk7LiYArvQE9NOpjmZhyZVidC1n8VrEHThziinqljwpdt+HT84RdWVZyiW++Y8m/PaBk00bBO+y3MnwGwyi1+OtoXYwsBKlHxAs45WBHziySgzvC/UnaDFYIyT4ncNyuNIy35MlKKbSM5RBVPME6WMyCLjdj+D0jRpxlK5iAk+E3UOYsByLKVAVBRrzFP6Wb/XKHWG4MiXcC8DOViPboZ4bPzAhtPy0e1wdJHKLDSpSCQb2IbTm+8VTFhSCdCNYDi0hlq7RjcOqAXlfqRpzGwfiIPw6oZZTxuPrFAwVKyVXBJexI3cRzUYatwQSFDRQ/wD0neG6aOujTzKhKEEnQCM1RdpETCSfDqwOrbco7rq0mXlUC7NYEj5PGUp8PnKBZCgNNNed4PHGLTsCTa6L8Wq1VU4JQ7W9rkmNeJOcN/8AUa/6hdg2DiWxBdStTuBwjT0yEpEZkneo9GJVtnuF4YBsH9hBdZPQkeHYX5nkIBq8SCRcgD5wNSPNLlwOG5hV1pBV5Z7UTirT1j2VNJyuXyF08Abj6mLK9gGSIrlSWASNTGxcrpGSqrZqaSpzoCmblHSlwLTIyICeAiLmR68etnnSLiuJAhmxIIEys+DqbXyESJEn+bKF+lB69fIfKFuOfp8vkIkSNy/pZuP9QOdBAE34/IxIkQf5Fa6FuL6I6QHLiRIbLoFBNR/T9I7kjTyiRI19I3H5PBr5/WNCsNIW1rj5piRI5eQ5doVSSyTC+lWSqa5JuB7Jj2JALodHsbYBpDyYo5T0PyjyJHMm8leHjwiD4kSEhs9mm0Dp/pqiRI3ycugGh/T1EHRIkbE2ZROEeVKWESJDELKKPU9YJmG0SJCwn2JKouVdYf0WkSJGeTX0cT/jEFUn9b1iRIbg/X/uJy/pG64HXEiR6hCyoxIkSCB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892" name="AutoShape 4" descr="data:image/jpeg;base64,/9j/4AAQSkZJRgABAQAAAQABAAD/2wCEAAkGBxQSEhUUExQVFRUXFRgXGBgXFxgcGBseGBwYFxcaGBgcHCggGRolHBgXITEiJSksLi4uFx8zODMsNygtLisBCgoKDg0OGxAQGywkICU0LCwsLCw0LCwsNC8sLCwsLCwsLCwsLCwsLCwsLCwsLCwsLCwsLCwsLCwsLCwsLCwsLP/AABEIAMIBAwMBIgACEQEDEQH/xAAbAAACAwEBAQAAAAAAAAAAAAAEBQADBgIBB//EADsQAAECBAQDBgUCBgICAwAAAAECEQADBCEFEjFBUWFxBhMigZGhMrHB0fBC4RQjM2Jy8VKCB5IVosL/xAAZAQADAQEBAAAAAAAAAAAAAAACAwQBAAX/xAArEQACAgICAQQBBAEFAAAAAAAAAQIRAyESMUEEEyJRYTJxkfFCFIGhscH/2gAMAwEAAhEDEQA/AD5UuCUJimkmBQcem8Fy0xzkBRZLTF6ExzLTFyRHWcepTFoTHKYtTGORtERFspHpHoYaRRV1yUa3PAa+cLcqVsJK+jiqrchZDEgOSfpBFHViYOBGo/Noz5q80zQB7t01gta+7VnTodvpyiZZ3y/A94lX5Hqg4LQtrFKKgh348H/PnBBrAJZmbZc1uW3WM0jtLLQoKUFZleIDwg33N7CDzPkqR2L4+EOawlCWUGaA6JPeCxZw+p67QunY6JpClImFDlwAHts2bSK8PxJK1Ky+EZiwNubRK4O7KVPVUi3EMQyfESouwDueJ10gBMxCgVKJe1tPrExxSSpDWLkHkFX+Y9jA65WVBUQLWPQ6wfFeWzlkfhL+BpTJSq4Sz+sETJgQGaOMPTsOECYlmXMCU7Bzw5RM+rsbzcn0g3+JTLTrfW0Lq2Qmcl1hTfnOPMmQgKL5uV7AnyjjFCruyAQA19g3B+MYttUE3S8CqiMhCVKSgpGa9ydNHL3e/ppDCirJU0HKCWYH02jLTqxITlSHTz08uLQ5wiUTKCiouSVfQewEUZMSq2wIZWtUgyrkSVDxJLbt56XjK1VOVpVsuXcbuP023uw+8aWcWzdLwjnT/wCYFJ1Y6crj5R3p20B6hKSHP/ivGD3q5CleFQzoSeI1ZuXLbaPp5EZ6Z2Zky6lNRK/leJ1CwBsX03J2h8Jj6RdyS0eaoaJHhEeKUXjswUZWc1RSRFakwQRFahBggy0xQtMFqEVKTGmAhTEi4pjyOowztP4SlWgHuD8/2jRSxGZlXSBwhxhNT+hRFtOn7RNinWizLC1aGiYtSIr0EWSVOLiHcldE9FiZZPKO8kUS6lK/gUlQBY5SCx4Ft4DxnFO5QWupiQIFtdsJJneIV+TwJ+Ljw/eF0w5UlR9/vGT7MYsSSJuZRUSt76b32D284sxvGb5EvbX7RLNSlKh2NqrHcmkXNeYn9Itz5Rf/ABeZB4t7wBh3adYlgAI0DDKWHL4opmVilqKwEpfUB266mBnjSWhim26ZbR4iVJKcxA3S+hFj0jxFBcqQzlJFwCz8H0jOYjM7uZmTYlnfSH2EYjmCiHKUkAltPuOcZK+0GkLJ8ibToKu8VmKy4CRowYksyWPCDa6Yt05EEqAAUDYqd3YcQz+cPzMQsXYwbTIdlLZ2YWjlO1s2l9CGXgkxZdRYEbh9NL+Zhr/8WrKUkuCGPSD6uvRKS6iBC0dppb8fzjHck9mqLOkUMxGl7RwgFILjxHUcYMpcVQrQ+pg+ZJSsQDxxmFbiY/E6tEouvxK2SPqYyuKYupagVHT4UDQc+Z1jRdtqGakFbujpo3HlzjCIXuASduJ6CHQxgOSSLEy1TZgB3Lty3tGrWrKkJJIQL214aQB2ZwTvUd9MJdyzFtLX94JkU7nxEkPZzA5mujsVydgmIUc1ScyFb/CG05xz2dpl1FUEsAHD2sAkjM3Ms3nDatoipB8ZGa1j68xB3Z2UmlGcEKcMfsOYP1gscklTByp+DU1lRnmiXqAR66+w+cGzJuWYkNYj6iMfLrZmfMk+JzoAdeoL6w2TUrJCphuOIA56Wg/c03IXLGrSiadUoG8cphBOxhZcOgJPD94MosTdkra9kkfUQSyRctC5YpJbGREcEQJimLyaf+rNQnkT4v8A1FzGZrP/ACHIBaWha+ZZI97+0P5IWscn0jWqEVKEYCu/8iTFBpUtKP7icx8gwD9X6Q57DYnOqETVTlZgFAJLJGzkBgOKY1STdGywyjHkzQ5Y9iwiPIIQZaekJmKTsbjzhdiEoKzBWmU/eNHU0AXcfFsfpCarkO6SLsxEQz07PRxNNUN+x1YqbTJKy6kukk6kDQnm0e49i/dJIQA5DE7C3uYV4ZKVKFlNZnGh8jFGJzSlBBNiT6mCee/3FvFsT0ZWFhcpRSomxHrfY9DDfEKtaPHMBW//ABGvJhpCrsxOGfKrZwPPj1+8bCrpHSxDghxATnX7BcbM/wBm6Mlc2YtGQqUAEkMwF7DZyTA/aiiCQpbahiYc4WAhakuSbEvs9rX0tB2JUgWkg7iBc6naOUPjR8xTUFKxqzhjwHBuUaaWokeFXm0Z7EKbIsg7GLqGpUg+FWYf8SflDJfJWjYquw3EUqUGWByI1hTPnqT4XKelnbQxq6OtlTE+JwWuDqPvFElaLqOuxaFcuPY2Mb6DOzktS0oUtnB1Ab14xo8bXMlSyuWAogOx94U4VUADkNTGtqUBSBu6Y6NSDknGj5FjFVMmupanLFnsAH2Dtp1iYDhM2oLSkkh9SfCkW1J03+0M6bCFTahcrRKCStXAbdSY2tLkkoTLQMqBoB8zxJ4w+PVE841Ll5ES+x04B01KEL5JKh5mz+kG0VdOp5iUVATkKbTAfCVC5SDs40B4bw3VUWsIXYksLQqWsfEG89veOlCNGc5Mc1CUzUciLvzjJDB0yiUoSniH4dYxn8TnnZFFkmYBdSmTdtTsCb9NRDfC5tR/GCUc68roIAcJA36OPiOsC4urA91cuLQ2mSlJBQzBRJt6wCqwA30bjGwOEu3eLYcBr66RcmUiX/TQAdH38zrE2RLltl+PqkjLUuBzlXWRLGviHi8k6+rQyRTypdgCs75jZ/8AEW+cMJ6STc24QFMXKSXdzwhUsz8aHQ9Py/J4JswjaWnkGgCtrJUoOolV2gfHaybMIMoMiwJJYD9oGp6RYbvCC2jaQSg5fJ7Mco4/j5DpOJoUgqSUkj9LsfTWKqbH15wibLAlK8IUgnMl7P8AuIoKQD8I4PvHaUpULpfm0HCovQnK3NbFGM4OZeZZeYk3zbj/AC49Yza5yRpeN1Kqsqig3QQ19v2jL4/hSUTEGSMyJnwhN/EdvzhFkHFk05zWgKgkKnLShAJUosB+bR9pwHCxTSESxdhc8Sbk+sKOxvZUU6M8z+qoXb9I/wCI58Y0qAQW1HH9oatPoRmnyVX0RokdR7DSYClS7Qt7QhISLeM6Nw58obIF4Udo0/CrbSJp0ouijHdoq7od3rfhAVfT5kMfzaDKNajLGYMdxr7xbPlglPlEN07K/wAHz7EKQyJgKXuPkY2WAYwJyADcgX/PzeKu09CCgEai8ZXC6ruJmbbhDr5KgUjczZACwsa6HpDRCMwgCXUpmIChoR+ecAYVjQSsy1likkJJ0I284RTTC7Qr7XYWywoDWx67QnpMIUdXjZYtN71YZmFy0X0lMG0h8G6oJKlZmpOFq0ygfnOOV4RMSSUlhvGzEgNFcyWGhtRA5SvRmMEmlzLULpvyPONtQr8AAewu/tGHr6hMmYZhdkpU4DOeAjaYKvMkKeyk2HI3GumsJqpD5SuOwZQCMzJYlWZXElgB6ARzTyCbmC8Sp920N4r70JS52EOi9E0k70AVmIqlLZnFjA60TalQKEMAQCo2SN7mG1PhwmFM5SSTdkq+EcLblrwdNBbxHKnlz5RLJvdt0WRUaSit+f6M0jsXT51TJ5K1KUTkSSEhy+oufaH8tQQMssJQkbAeUCz56ASEuo8TAc2YpSn+VoTk9S+kOxeiV8paDZ1SEli7wFUV52jmYje8Vd0TtE/KTLIxxQ8WDzCpW8e0lKlSvETzgxEl+cCzMQQgEOFK/wCI1jo42wp53WtAVY6ZikIuHB9ND9IM/gwoWOXlt5DaMxV1s8Tc6AjKNQXLvzGkX0+MzUi5Tc6asPWLI4csUQZc+Cb73/2PFUP8tixUCbjcbe0DSZCgCkpLODt5j6wpnY5Uv8CCnlmJ9ICmdpZ5LJYdEkn5kCGLHkvaJ5TxpaY9rqcISDMDOS/JIa/z9oH7JTAqrQgeJKVKKX2ASq4jM1eJzJxupxz1+wHSN5/47wYoBnLF1Bk9Nz7Af7iyGOiHJkN0I5UI6TEIh5MCkGPIJaJAe3+TrMetHiBckHWLcTQRLyhThWgOzbjlExCWJSinY3HnFyaUFD7iPPkpRsvjToolLZI94KmK0IgaqQwfbeOZc3MkDofS8IvwOryE4mM0s7sloyWIYcpSQpKSVbjjxjXKmeFjAMuvTcFvrBqVA0ZemrlSvCvMEn1H7/nBmhRLKQoFxqCRcv8Am8H11EiYl7X3jNokmTMAJ8BLF9OR5Q2Mk+zHH6NPhcjwiH1LT2drf7+x9IAwxDgMdodKnWA0SNB8zzPPpBnP6KimBahDgiDnjhabR3I6jGVspC+9QoP4SG3uCAfIwN2PxidJeVNBUhN82uUWF+KX3i3G5hlVAUkOG8Q5fe0NMEMuaZuXQoSCOpv8oFPwMdVZpDVBafKA1SF7B06ggOR5bQlw1K0zjIUSUZSUngzWPK8bCmkkAHYB4x2uzYxT2jmnrCEhH63a4O93I6QtxiZMCwFkFxYgNps0PFsFBawNLHlCLtBXSyHspQfICSPE1iWNwNW0MLn81xbH4/hLlWvIN3W9uMVzAwzFwni1vWElTjsxSQlQDpFilnfjYX9YVzp1TP8ACpSsrMEn/WsJ9j7GvPFflmmqMVlSwCpXLifSF87G+8OWShS3GpDX5bwNh3ZsWK36Rp6WiTLAygQ7Fhi1fZNl9W7+KoS01DPUQZkwgcE2+UdYqju1CWlICcubq2sPUl1AbQh7f1XcypcxPxiaMvQAlT8jYecUqKS+JNzlKXyFsmQ4Y8TBNNSIJ0DQHRVyJgzINjqN0ngYNlKyl46aToVtNl0zCR+ktCitwpUskhIOYX4txBFnjSSp3OPJ1WtmKszWD3O+52uYYpxehfyQD2TwKlmEljnSXyHhxDaiN5KlBIYBgI+P4hVTKeaFy/CSSXFh6bfLlGkwXtfNUxUQrZSVMPQgWMNvitgvG5PR9ATHRELsOxeXNLA5Vf8AE6+Wx8oYvBqS7FOLWmctEixo8jQT5rI4L2EPcJqg2VTABrvZuLwon+IBwXPDlFNFJKczkknZRMeU2e24WhvW4lLAIcKPAc768IAoqlIlqAd3OuvL6CBkS8xJ53AHA+8KcbQtN0kpTuRq3R4XH5Og8mJY4N/Q0ru0KEApuSCwbdmcPy+sJDVLmETFhpYUEnK7h7i/5rFOHYcJrBilyCFa9bbx9Cp8Llpp1IA5+r5vp6Q6ox0jz7nLfgAljvJTocBrHfyhTPwkTixJYHUE3jU4NJHdDpHqacJUeBvHY6uhk2A4esyyEE6WHOGs+eMsLMVksyhAdStS5bo1LJV0OivpByVaNxy5NWaXCqjvUBXJ/doJnABJMU4dJyoSBoAB6R1XfDlfX89YHrsJ96M7i9GEOteh15bRT2anyxNWlLeJAP8A6n94Z1QBOXUEXEZGprk01WixYEAsNlWaMg1KWjpJpbNnLT/PURwA+v0EPFryILkWDauLRlBNHeAhThVyOGlucMsXqx3WQcn6QrJmttnpYvSyUYpleNYmsJQ5F0WDuQOdrP8ASML2mnkBGRbqL5ksLDi/PoIZVdUe9QEBSu8VlHkA99uPKAqrB5pWs5f1G4uLW9ILDFXzkD6yVR9mC/LLuwaQrvwbkd0X81xrxSA3tGU7Ky5kietS0ZULSEkm1wXSW4XIfnG4RKcWN+EWcYzVHkPlFgik5YskzAqPKijUd4kmlIHOOjFQ6Ofy2yIUxJ5Rh+1iJk+cJI8akjMW0F9OXnwjbV89MlNrrNkg8eJ5CK8CokhJUfiUcyjxJ1Jiec2pFEY/C/HR82RQTJBzpBYFj9jGhwypE4MCAsfpJuf8X16a9YfY8JSQVMkcTGPp+zc6fNzp/loGhOp6Dh1joTb7MycX0hpMxESyQoG0AT8au4gzEUzZScs5Inp0chl+Sh9YSz5Uoh0rUk7pWGI/7aH2hsODdsS00VTqjvVOfSJRqyTORiSqEP8AFBkrDC7uGiptcaFK+Vj+hykAEuRcH5EGHVJiM1J+LMOCr++sZWmkHJYsoEtFmGVikqBKioD4gbH/AKm8ST5LrQ+MVLT2b9GNoa4UDuGf3iQklVaVAGJGr1EvsX/p0ALSLAAGOZydGHiYt9X5QJLnsS7wVSoCiVXJe2u0Rcm9HqqHHbLsOkixaz3HC+l4or6ZKlMdCDFtTVCU6lFknUmEtPiaZqypKiTozFwOMMhBtaFZsn/IfhMjOXIbIcvmIezcyUEC9vOEuC1DKUk65uDWOkaiUARHO72TPQJgJ8IBtr84Kqk3cRXLkZFv+k/OGlTKBQCOF/WAg3/B06/kRYkoGXCfCZzTG1e31Hu0OZyHSQYzrFEwdYtm+STEQtOjVVUxSQkp1s4gqWiylK4ac9ooQbknYn8aOp09x/aIlm1Y9W0B1XgBUfiOg+QjNUFMmrnplqd0rJJaz62O7FhF1fVqmzMw+BBISOJGp+37w97OSWWFNcJ9zcweOPFByTdM4qcAVLe4KgXfQECF9VUqKGUI0uL1RzBrPqOO0JF03eLLgBIYk/RttolyRV0j1sHqZceWQXYfS5VGYQ6yGB4O1k8IdS1pbKA5/LwPMRn0ORKfU8+sEUNPlKS+v1jZN+Ce022+z2fTBaHbqIkomWkG5AHn5E6+cGKlkK8J110MDd4ycp+EOBuX5xsJOLsGUVNUcqxySlOZUxIH91j6R7Lx6UtKu5PfFID5PhD2GZZt5BzyjNYvh4qMwJ8AQcralZIAfkBdt40PZijRIkJkpAFypSt1E8T5CKffTXexD9HJbrQuzKUvOvxK5fCALsOUPaSQSljYffjHlPkmzFFAsDlJbUjh04w2q2QgAan8ET1tuzMuS6ikJlYcmaWUAUg6EWcQVMlNYe0EpASkAamJNUEpjErEtiupkJAJUx5mMHjFF/ErJRZIt159IM7X4/4+6R8P6jo+zJPzgaTihCQyS3lb3iiEZJWLdXQvlYDMGigPODqWiKT45hU2wLDzjmZialDwgvzYfWF5lrJcqDnZw7dNWh0eXkxpeBompdRCTYCLsOlhYCXIcsSHJ3Ojb29No6wDCybq+H81jV0+Hypd0gA8oGb5PQcHx77F9PQEJAJu148hipd/3ESF8YhcmIZkxPmNt/SBRU5EqUAS2rCNZi2ECYH+EjQ/fjASqBKE5Rofiffi8a/T3LZsfWVCvJgZ0+dVqYBkg2G3UmG1HhgkeJ3VBNKnu1KQkAAHXrBqJViSxtvf0gZ5HfGOkdGKfykLKmtIUlYBcatw3jW4fWZgCOEZ4FId0v5xXhdaZUzIr4VHw8jw6cIFuznHwbdRzBovopxIKCQG4lvnAtLMDQDjdWJKkKcm7Mm7uPpaOS8i+9FuIry3OmkZ6pGZSeaocz69ExNifMEfMQBIWBMzqDpTcjpeGxbqjK2EVVUlMyYSoBIUfa30jMVmOmqnJkpdMsqvsVNe54coOkUq1EzCEpU73Gr3MVy8DUlYni/iKm3DkksWvqbc46Cgm2wpN6Q1qKcBISGdwwjQUR7lGY67wjoVBa85+FLAfnWPMZxMjwi5OkKyZK0izBh599HmN4uVLyy/iUW6c4YFGWWASoAcf1E/nvFOBYeksogFQBJUeP0ZveGE2nMzxJHh2D3B3PPhAxh5DyZN0ukC0tI/xuOX5rFVZXJkm9/nF/fFJu/14Qprz3h9dvYQLSZib7Y1TiCU3UoJJ3eORWjUHM/DSEEjCgpQd130284bKpgPCpYSACyUlugJgXKuh0MfMGUc0xgpIVqo/pSOZ0eGBICfCVEcTvfYDQaQtlqSDltlDWDEE8SY4xCZNChlWAkEHw3BFtSzehjIrlsZmmsSUUzY4fLATsN4pXMzqJ2FoSIxeZkIyg2sX+kcdncUZJlzxlLkhT2IJJv/AHXgrTVI8xxknbNDJmOp2sB+fSEmOVapgKU6bkfSPMVxhKEsgj/LYfQxjKnG15yiWbc997wzHjk1QDaTth1HKSqYhCwCMxA87fMiHlT2blq0DQjwZzPl5iB4gdRdgVW9o2VVUtp6Qc2A+9GQn9m/FlTd9+UF0nZJKCFPeHtNRrBKypyduHIQdKDwHJm2KpiVIFkP/j9opTNWosA1t9I0K5AIgJNLlVb9Rgt2ZyVF1NgKFJCipRJDnSPY0MinCUgcBEir2n9Enuv7EdYo5VdDCLFXyliR0+8aKqDpI5GENV45T8r+Vj7xuVUrCxPZnZCSHfWLEZgXBtwMdTwxB2I+WkcqXwjz4yV7PSadaKJoV6xyZRU6WcWALXPPlDCkpCpLqUAdgPrA2I1BlptqkEDiVKNn9Iev2Eyv7LJOJzZAdbTJYVlCgfFbV0wBiXaFM5aAlKrKDPZzDbC8LzjMrTUA8/pAFVSISsgAPm9m/wBxtKwVd0dJxFP6s4PAj6iLpK1TAR8KH81cOghZi9VkTlSRmIs8ZuVik9BfvFWuxLpPlpDoY+SOm1Bn0kVaUpCVakWPH94ad8EyRo5sOZIsPYx8+wmrXUSloUQpSMqkk8Ds46ehjRYbOV3Y7yxR4f39IROLh2Fjj7jSRdPnd2kJGvzO8KnKVFagVKZgNuJ6bQ3p6ZzmV8RBYcA9h1g2lw9MtOeaxUC4TsN/XeFqFK2VvNcuMekFsqVTZE/1ZgvyJv6P8onZfCVSZY7+aZhHUAcG4nmYVV3ayRKBXMVmWbJQkOQOeyfOM1O7RTKuYZalCTKNmBfNyKv9Q1R1fgTOaT4t0zR41iJVNUJWVSW+N3Dkm3NhHuG05BHicjUt+XgWgo7Mlwke/QbdYbyvCGAiTJk8F+LDocISjJYMwtsT58Yz1dPQVeMKVybxfuYNqK4pRYZr6COJ1ahMvvFhKSGc2vyMMxtyI8z9vp7EU+hRNu3dpGjm58toWzO0CZau7nHMBbOL+ohVjNJOnINTMW6SXCNgkmwA0GsLsJwrvlolpfMsjQAgBnc3EWRxxo8+fqZ8rZt6aalQeVMCuUdmad0wuxDsbMk933SlszlSWKknZwSHHT3i9NPUoQy5mbmUgHla94mnih2U4/UN6aFONmZMmJSAcp624mLMPocj2I1IdiNbByRZoZSMPqFnUJHFg8PcN7PIF5iitXNz/r0hnuLjxQtpXYlo5QlnvVXLWDOzPp6xaMcyTAVoVfTSw5uReNglCRYIYCM/2npkTAAwBNi1vzaMTi38jN+ClPbGUbJLHgQX8w0DSu0UxS86UKMtrk2PkDwjIY3ShMx8uV28mtb0eGnYxYmTu7mEuLv/AMgGsdrWPOHPFHjaAWSnTN/JxYEXt1hnh4MwhQ0G8DyaQTToyRD2npwkBKbARuLFe2KyT8IIESOcsSKtk4lmmM5MmCTMMtZZCy6Ds51T5xo1mAcRoETZZSsPw5Quat0Mi6M7USCCQ1to4TJEWy1rl+BQ7wJs5Pi9d4hrUOE5Vgn+0fePPlhV6ZfHM66AJq1pmWAybX8R01A84tRSZtdBd+J+0MU0mbWw9z9hHNfPTKSOBIHrr7PHaXRrk2NqOVllC2w/aM0JOedM3LhvIf7jTKqR3fl+fnKPn9ViSkrVkdydR1vBwVyo6HlnuLTZfeMWNuVjo3vC2j7vM36kg3UH02HlDeVgy5wVNCUIS75U3I5kknizchCrE8PKFjKSSXYtw5cWixUtGO3sNkT8zMbcQGN+EaPCaNRlpzAu/wBzfhb7QDgeDrCQueQnLdKeGl1cOkFVXaN/5dOASLZz8P8A1H6vlCJ03QcZNKx7NqJVOl1m503UeQGsZ7EKibVWP8uXsn9R6tp0gHDpS1TSpZK1NqrXThsOjaw7pUHuVE2IBZvaFzfEKC5daMviOFoT8a8iQHsl1HZ2gbCcLCpwNygMRoS+oSWs+7baGH0tJQL+JRLFSiS459YLo6ZElAMwpQgWvxN7Dcxrk0qFcIykn/ZoJaUpQAwBa5+nOFk2sSVBIdt1Rz/FFYfKUofwpJdauD8OnrHcvBlTfjOThl+Ibi/F4lcYuXyLnlcIfEayKZKb3YjfWEmIYN3iigzFBJuGPtwh1OX3CQFqJFg5182iS5SJrXsPd4K2noie1bMj2lwpMmlEpKl5X5HdwDow58op7BUZ70qUlQDeFYSG4kdS4L9Y30zDpZDEAjgYtlUSUjw26QxZHVCHjXKyqdh8yYlQTMCS1iQH97eUZiiwuYiaozVGYs6E/COOUaCNXNdLMrUtFdTLJDluojOWqQdV2eyKdKReJMqkJvZhCadPmqJCVMnYjXnraK0UTlzmUebn9oVy8DPb8sKrcWOktJU+7eH13gCbLUS6uF/LZuEH5FNZJ03sOXOEWJ1iwrLZPTm+54QxU0ao/RmsfnEziFElIvlFtNS7as4D84nZTw1BmKHhAI81Np0iVVJmVYlzrz3jqYe7AQC9xpueEehDceJJJfKz7RhoT3aSnQgGC0wuwoZZSB/aPe8HpMOitImZ6RHkeZokFxQFiOWHvHRHWKKada4aCAoGJ3jTRVHM09/+CkIubRxMAK9Bb6/ntHVZ4Fk7HSAZtQM1uAeIZY60WRzp7oZE2drQIBmJJAO1/OKDUlXgGj3Prb3g9Em0Kcd6GrLS2DTBZmDNHzvGZxlzlZQwB02b6R9GqFsOcKUYVKIUHClEnM6rl9Xc26Q7C+L6FZJcjL4b2lmSwQzghizdNDtcwzwatEwqmKHwCz8T8rfOFON4YJSgZbkEnTaG+HSpcuXlWoAruQT5WPlFE5KjMfJugStrV1BdasqAbJAt53cmCKejceF1HZoLl0VNoCgj/P8AeGFPJQj+mQP+z/Mwp5a6Qbxt9lFCpSBmOuXcXvaGlKXlF9y3vAvdcVhjrpHE+rCWQi7F3f0J58oCXydhxjxLayiGa+YS8zjm2gPEAvEqpEteXMMxSrMORAa4+h5QdUViVy5bt4tvYtCSvbvPERkS1ybP9OsFJMTFryGYcoqm6WAfpy/eNZTLYaRlcLmjvVpfxAC3Iuxg2jnlClIuUkOnkQbgHcMUnzI2ifa2FknboPxGX3jOAd2OkI2XLCsiiCFXSq4Y6e4MaMkKRCfGkEDPwsrmn7ggH14wS/IIMntHMR8UlRS4GYEM50+UM6bF1L0QfNoz61FSCnfbyuIaYTOGV42UUujkHVc5ZFgBd4XT6kqLKUSOCdPPeGqVuIVVdEkrdrkajlApUbZ0K9Atb3j2bioHwhx0Jb0jLYlSGWsnvVhNrBWnn1aCJGElaQZi1KsCylE/WGrGuwXOgjFu0gSGK0pPAeJXoN+pjJ1eNFZ8Ph4qUXV5AWT5Q9XhEtZYJ5dekMKTsdLsSkQ2M4RFvkzGy6omySVE8Bf22jRdl8DVPmBcw+FJc8XB0LjUw+OBSkCwh3gckIl6blg+v5eGxy8tJCpRpdj2ULACLxaK5ceqVFUV5JmzoqiRUVRIMAzkqZBKFwpM1jBaFHa/SJ39DUgucEqFw4jP4jQO6kOgj0h+/CFuLTGSBxMJyx8jscivC0XA1JtB1TPyOHB6fQwupZrftAtbUbRH0U9ldXOzAqPw6WMZ4LZYy2Av0hnikzKhA5E+8KJY3h8YpdgOb3QRUTSpTlIJ2Lt5/OOzSOkqJGbb84wPXyzkcG7h4tpjYOA5AfgNoOVKqNxtvRfSUwKgVDRjpq0FTqWSSR8J2LC/LhFSCEJu99Prb0jkBROhU3AW94W5McopDSk7LiYArvQE9NOpjmZhyZVidC1n8VrEHThziinqljwpdt+HT84RdWVZyiW++Y8m/PaBk00bBO+y3MnwGwyi1+OtoXYwsBKlHxAs45WBHziySgzvC/UnaDFYIyT4ncNyuNIy35MlKKbSM5RBVPME6WMyCLjdj+D0jRpxlK5iAk+E3UOYsByLKVAVBRrzFP6Wb/XKHWG4MiXcC8DOViPboZ4bPzAhtPy0e1wdJHKLDSpSCQb2IbTm+8VTFhSCdCNYDi0hlq7RjcOqAXlfqRpzGwfiIPw6oZZTxuPrFAwVKyVXBJexI3cRzUYatwQSFDRQ/wD0neG6aOujTzKhKEEnQCM1RdpETCSfDqwOrbco7rq0mXlUC7NYEj5PGUp8PnKBZCgNNNed4PHGLTsCTa6L8Wq1VU4JQ7W9rkmNeJOcN/8AUa/6hdg2DiWxBdStTuBwjT0yEpEZkneo9GJVtnuF4YBsH9hBdZPQkeHYX5nkIBq8SCRcgD5wNSPNLlwOG5hV1pBV5Z7UTirT1j2VNJyuXyF08Abj6mLK9gGSIrlSWASNTGxcrpGSqrZqaSpzoCmblHSlwLTIyICeAiLmR68etnnSLiuJAhmxIIEys+DqbXyESJEn+bKF+lB69fIfKFuOfp8vkIkSNy/pZuP9QOdBAE34/IxIkQf5Fa6FuL6I6QHLiRIbLoFBNR/T9I7kjTyiRI19I3H5PBr5/WNCsNIW1rj5piRI5eQ5doVSSyTC+lWSqa5JuB7Jj2JALodHsbYBpDyYo5T0PyjyJHMm8leHjwiD4kSEhs9mm0Dp/pqiRI3ycugGh/T1EHRIkbE2ZROEeVKWESJDELKKPU9YJmG0SJCwn2JKouVdYf0WkSJGeTX0cT/jEFUn9b1iRIbg/X/uJy/pG64HXEiR6hCyoxIkSCB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894" name="AutoShape 6" descr="data:image/jpeg;base64,/9j/4AAQSkZJRgABAQAAAQABAAD/2wCEAAkGBhMSERUUExQVFRUWGR0YGRgXGB4eGhocHB0cGxoaHBgXHiceHhkjHhgaIC8gIygpLCwsGR8xNTAqNSYrLCkBCQoKDgwOGg8PGiwkHyQsLCwsLCwsLCwsLCwsLCwsLCwsLCwsLCwsKSwsLCwsLCwsLCwsLCwsLCwsLCwsLCwsLP/AABEIAMIBAwMBIgACEQEDEQH/xAAbAAACAwEBAQAAAAAAAAAAAAAEBQIDBgABB//EAEAQAAIBAgQEAwcCBQMDAgcAAAECEQMhABIxQQQFIlETYXEGMoGRobHwQsEjUtHh8RQzYgcVckOCJFNjg5Ki0v/EABkBAAMBAQEAAAAAAAAAAAAAAAECAwAEBf/EACgRAAICAgIBAwQCAwAAAAAAAAABAhEhMQMSQQQTUSIyYXGBwRRSof/aAAwDAQACEQMRAD8AxrcGqe9jxq1rWG2CeI4UEf1xStI3AGhxzu0XdrRVcgAn4+U/5x6aMC0C+pg/ScE0KEwIA8sXGlBmAdfy2EsQEpoB2vftiiombTTX1P5FsFvSkTpP5tgXxTJ02Fh/TCpCvYRR4f8AmIj5H5zi8qF8vzyxQtedYA7+fpjxTINwY2v+2MFMIZrgGBsT27fDbFRJzyM2l5NhYbbmcerRnS58zri+nSzmB7oiT3Og1+XxnfGjG2MoXkBqcJmKscwQae98SSqnvc9yNjhzybIvTDMRlGUk++02nLbTz3NwMWEqCLDKpzGLWW0go8wAxIOo94WiHacvShDUoDLkiXJgGM8BidIO1toxRyrB1cfE56ItyiorlTTkKDJVtTp209LYqHLycoNMrJMszwq+WYqJvuBcDvbD/mHtHTpJ0qGM9ILC3wPV9MKq3OFqENUJy/yKwgH4Sf388IpNnX/jLeTx+T0xYO2msoV+F58tMc/JaRWRXAPYwPqcV8RxdHKDkKTJBDG8eRFvjbDHlvPKVMENUga5SoHz8v6YIXxRWaM7U4bw8xecoGoZT9tse8BXpNADPpeQPoc3c/LGmp8Pw9diai0TNrgr5yALE+YOAedeyfB+GWRvCjUqc8nYQx7TuMbs0K+KEvlCp6yGI8QTvAgC9z1AgwNwIJA3xbmEkZqlukdNibWPVOp89CcJ+HpA3IspIuoN9pOYX01vAJvpimnTQD9ALXJIYGdIgNrqexkaEYPc4ukm6SHteqsgeIxtM5CRcwDMxFjedserSkJ1DrmAabbCZgidI23GF1Dl1V5yJK3AbNYjTXP72XuN7zgPihVUgZHlYLXcAyQCJtrYeuhvjKdh9qfwO34IQWY0zBi9E3OkAkC829cQTgFLZZpmLtNICJ01A28tjhDU8deko5LR7tSSAZYdKhst7we22Lqj1kLM3iLC2moLmMpN4OYkze/rpg2gShKO0Mjy+lAZmpKGNjlQHQnc6ECd8eryikMxlMoB3S9gbAMLQcLF4mowRCzRG7oQAbDyAtNrGdRpi01KsPDEZjMZVIncwNbLEHuNca18CjH/ALAhKgxMbTp6h9b4qHJEXqZTlFt9ZiPeO++A35g+ZS0sQNfCVrHq+ZA72jzjFNLiKrIQy7xBo7i7eZ2J38jgfT8AsYf9qRrAVIEGBMDz3nfbBPIynDOatPMNoM9a9oyxFgQfKcKKNR1JhUiJIyMNASYKnTNO+vbTFVdi1MABbGxDVBoIzG5IJzf52KcUbZsOE54gUKlJUUTEEgCSTER54W82qFQ0EUywILqQzETMWuB6YVUuYsilAY6b/wAR7WykX1k2k7WtpiPHc1LgSSYkQKo2FhLD4GNcFyRsAIpLu4J7kX+px2BzwJky+53pjfsbxjsL0QbQ2biRfKvzt9pxUtNjMx8B+fXF4Ai045jgtidijIRPc47P5eemJsDGk+WISd9T+DCk9kXbpv8AH8/NcDrR1Nvj5nBuXzv+W9cUGkDE+t73wA0wVuEJi29gMSybG+8beUYJenv2H79sSpUysRcm4AGmt/6fP1ybeDJWSpUzGUAydfLy/PTvgqAhEVMsWIzFRpM9S2mTf9IbKfewTwHBMZVV6rA5lMaiQSCJAGo3t54e+y3LSKpeuM2WSFzZgZtJZukkaTv2wzaWEdMeOT8CzllAqVqNTzKsDrWVZpNvdFlMGNiBthhxPtIyyZAbWFSP/wBsoMAeeD+Zf9R0QeHT4eamiyRlB7zuN8LeD4WrVniKsNUAkOTlpjW+WLlQbEgAR6HEzu44dFTQtqc0dOtkqrntJNm1n/cGInm6HQE7kOiGTMHqS/zw/wCK5JXrUWSpUBmGFRgCEyzABW5sTrbAXDeytDxPBFcPUAM6DXsL31+G15AtDynO72DoeHfKXplb3gkrt+kiYxquF9nOHcA0ZCfqEkR67yPPthTwns+aRytlysSCWJZVEGNYgzt9ceHkfE0f9qvSZZsCT5b32/DgZ8GlNOs0OatCmhh8rdpUQR6x98ZfnlKpmp0qcBcr1SsyAoMBgp0gG3ntY4ecu4gVVebGApqKRGbcqT2teMA+yvstlreKaqmAyqMl3mxzE3K6iAfQxqFfkRzcXhCutzKpSUA0fDUQFJp/UuQZY/4wLV51JIfL3g01/cDtjTcx5TxCkAvRIm00yCo8spI08sJ+dMnDKA5zuwzAFBEe7OYnpE+hwbL96V4Fr81oZZAWSdlAH0bEV5pRbVYOxgCB3ENJ2tpj1+dUc1wWEH/0/c3K3IJA+RxFeMoOQkKc36YNOTPfv8e2CGPLF+UcgoUxmRuIU7QFKmf+RI+Njhlw/wDp2HW5BGzFTmnsYv8AAfPBASuilJqKpiA5DqPQkT20OENbggtXNUUvaSKYyzvNrE+Sx8cbFDSvwMOZcuCo7mFdCUCSA4KgSY1AKkDSDthRwNF6iRUCREpBGYmYMqATEHeO99nNTmnDM+astZyYMtTNgQLtm19cQfnfCUj0I8qY9wCJn0uexxq8EbTyxbV5YQSXamCREwTqdrwe2o11x7X4ekEGRwY1DKy73jqIjTe0YX8y5rTquMimSYAIW5J7fIRjSn2CKqJU5CZbKRmB9CT3j3icF42RlxRvEU/5oThGIaMjE3IWp5z/ADzNrEd9dsUtxBDAMGWPeJLazM2mbEbfA4v4z2dKk5VPhixLEbG5C7gG1hrIvE4Drcu8NBFamwYTAnc6TCgWPn++MiftQbdxaL24rMJzgTfpcyDqdRA936xih7ZeowADdxYEkn9MmZHuiDiQqsoEkzdj/EA0gTfU2O9u50xbnBkaRKyXXQwvax+W9juxzMt4cgKAYmP5x8L5cdg0MN3jaAVIgaXC9sdigoMwNvtGK2J3+eLKpO4xGm5ANzlNo77/ACxiMVbKx3/D88dVrXtbz/Ptj07ScU8QwH5PywrFeCw1QV+MnyHbHUgD+w0+WKwCRIkD5fTFnBUekkk5d5/N8KFNkiAoJN9gDuf6Df4d8MuT8od8zwS0EgR2Ez5WH1xVy3lprVVkC5hQdO+vl56zjaUqn+moEZVDES86Ig0tbWLDcnDfaqOz0/GruRXw3L6dJKaKsM4uQDIG4B0B7DyOMt7ZcBU4biMgaKbDMDJ3Oh9J/vjR8hY8Qr8Q8DK2VFj3QBv3zZp20+Ar9o+ASsys5lkDNINjlBaD6xtiV06O6XZr6WZLgKKgl6ugGY94BhVB0uRqNZwVwfEmrmLsVQdTKDbKPdBJ7tHmYAsMDcbw5Z1pAxmOu0LYG+gw75jw6UOCMTJaxBsYsCd2/qDhmsC3cq8IV809p3qCHYkTYXhj32sp0GAK/MmVWyjLnAzGZJ1nXYyLYhy3gXqGVUuReAJIG3oLfG+CeJpQJcgt/KsWPrt6DBpLBTik5JvwU8LzepSCwxMAxBMiT64b8n561Rm8YAqf1BAGB1/SLkiddsJOF4JqjAASx0j4n5CMO+J5Oy0j4aOAsHMwALCLn0mDHY+WM0h2k9l/He0YqMKVHIFjWCAANYtbYYnR5mq5aYzZiRZZy5zoAWPp88dyjkNRaGaoGCR4m/V/Kvx1+Ixfyf2aqcahchVVLA95F4EzYfU4m1TDUOt2W8ZxjoGqZg2xAJykaH0jy0nEqPLUrMEZcwVFUzeAJJ1J/Uwse2FnMeVVlZkuKdIwHEhR3k/HERVag1V6dWHCi0hiZMGDvGummAhJQ+H+grnfKT4QpqAdSLDOoW8E9rgbWOF3L+FNAUzUNxVFQAQQANyRvbTFvLOYO9VmJaq7ZaYWPeJuZPYZVv8A0sdVo1vFy8SyutsiiAoN5tE28++M8BV6NK/PqRUqbmLzoR5ayPTCbx6PD0iykGuWLGCZAJJVZFgFBj174TcbTY1qcwpJ/TaBcx5g/scGc4oxFRUzWElgDBtGlrzN/wCuFrJoQTwaHk1ZazeM1wghSYHvAFyY1NgNYthR7ZUUrGmlKMzz1A/y5YJKi63Py88CclQ1aDCoQQrMwCNBEndYggbbWxwo13rwrFwEHVYEAk2ga6TMYbQj40APwFOktV0U5kdMrtaYInLNwu03nScNKPO69ejlp1EkgkD9YjaZg33HfGX5pUK1CL9W2ebyPeJJBNsF1qgp0zUzdRRgkWgk5Rcb6aY1lfa6RtIacj4dKtHM8szMWiLJBItOhNz54E9tOGp0/DRZlmJFxpAEXtMxgjlNMpRVRPSAp1ud7dpm+M57Q8zNXilRTOXoU5SQf5tO0m99BaDh4tvBzzaScmRSSQSTtIyqRa5vAI38+04v4Kk2Ye9EgnpQExJMzqJAwmHHqc7DwlkSJDi7kC8ADKQx0tbTfDf2eVCoA8NtZhGYdRAFzfY3Pf1xVI89sVc345hWcAm0D5ATpbHuAONqZqjt3Yn5nHYehLZqv9XmYgd7emL0fyPlimgi5TGn7Ytn1tibKoq41e3qcDhQfLvfTE34gG176nFVBptAtpbfBrAjimy0cP2OpP58tzguhQzQoPSNyD84H58Zx4tIzlHvGx//AJ/N4HqXw1Iqti0mWBFwosAwnWZK+WXMQbYZKhapl3LuCNQ5YVb/AKTN1tkMXBXNM7+cYe8ZNI0/EVCHMWczYSSZJkADUjt3wBwXN6VNI8EuV1YNGtwLfpGm+Icdw54wu4zAqIUBSQgsTKiWMzqAfTE5ZO/ji4Ip4vnDIzrTzCm5EaxljqAvoSdRgXk/Nv4uZ1UqqMirGs26riQZPywxo8t4ZYBarUY6AAKJ7EvvbSMHt7LUadKalSohHVGZSEtYDpMAE/M4XBRvKE9TgM1cRsSvzMDS86fPDP205WVoJF1RVX43Oo74Xch5ilHiKj1CWyWUGSxJuSf0zET64L5z7VNxML7qiTGx7beX1wc2Z/jQ19muAThODL1DBjMwOt/dX1/cnGV4zNxNYlVMnRQJ3sB+dzjQ8Bz5a48OpTsbEk9MjczpHfHcDVFIMlJCtQNBY3t695203xspvAIpJYJcv4enwoUE5qze8Roon3d7d9zttizmfHqR/tsyi1ouJvrcD+mByyqf5nOpJsPU7nEWrU//AFGNTuoIj5T+84HUa0whvbFXTJUpyDspjyAk+e2F1X2gqZwtNiqgzbbaCPzTBnEUSYNBFRIGY5VzC+hYkmB+RgviKVCsBSGZsvVmBExoZODjYE0sCfmfOWqo1EvK2PfXX4D98ZPjeCNI6gCbE7HzjbGzqcFRVSVSTIALtlUmY/TYR2tgLi/ZmrXRaqgKZvlbKpANmBM3Plp54MWjTm4rAB7F86Xh8+cKSQDmm6zuS3cR7u3xxruBogUvHcy9SWUkR0tECNrAYxHDclqtW8NZY5tgpVZuxk2sJB1BzDe2NbzHnrURTFWixpqAJQWUrKkWtt5YE6vBPj7VTFHNuKFOrTNdSbGFmJC99wJI+eF/MfbF+IIpUpRJACpa5gCbyRO33wZ7RcupVXSrBK5RkViRrdiSdGMjaABecA8JyJDUV1BZlggljHSQVfPIgdNxHcCNcKup0Jy2kaj/ALLxHgEBfDUADLOUCLk9XfucIeIrim7U6VQN0SWBIJg3RdP5ptqJxfzZ63EqaNN6lar71m6Vg9iYC39fLTAnDf8AT3iMpNWqFPazH7jGpeQ+5SpgXBcE1ZwVUN4ctJmNtTvi/ino5sjEAIc0ExJmQL2ADGfhGGvs/wAfSo8P4YrZiA0gCZhmm2xgAxOmMx/omr8SFkII62NhG+8Tp3949sDqWnyrq0xvzzn4SkEpkAsv6ex7evft8MZzhKREmJteKi3kRGU7yw17Y0vG8gRIyUmqxEQwi2nvNpfTLjMNxY2VFRjAka3kiwlhpc7gRgwPP51axoKrqxAjxJzXirJgC4WBr1AEa+WGFOiURnAPQkTnkDpLRYRckWEelsKjWUlABSYHyfckSALnpAsxm9tcM+Y1lPDOylSWMSFIMFgBdtso7D6YrE42ZOB+DHYh4mtjqd/PHYz2ajVip5Aa7/n4MTdfkcUPQJ0MYtTTvghTIuBadzi1FVYKjqOkfe252/xjkpDUifzywVQ5eSCxzDzGwEFye0LcD0GCkZs6kgVeqJIsCpuf5ZG4sx8u8jEeIYFi1p7rppBInSRFtojHmYt+tm36lmBAIMyYJjqH3jHrpGu39NIwWyvDx3lkOG4ZmIVRJaLeW0/OfljSUTWohQRlAv0wWbcyB97QLYD4Hl05VDw7wSO03g+mHlZ3qdFPqgQe0+o+04nI6ipeNWoQ1RZIJYSSctu5J+QtgLjx4z+Gn6xLwLKtiNrnzP2x5xNFkkFGVRYnv3019PTHnD1jSiPeYk+fYD4DfvhKDVaCeK4KkghqVMgQSSLyZgWuSYJ8gJJvhTw3KkOaGkiD1WAHwJMCdMe8dQcnMxkkTAMxoNu1pwXRpLZUHaTuW/pOHSryCkXcKCOijIUDqaLnS57dgB++O4ioVlFJknqM3km/xw3CrTUSCo7bTFmPx+2M9qDe338vjv5euCsk5trCIcRUBAVT6nb/AB54HpVQt56j32Gk/HEuJWxJ+P8ATCTiqzFrRE7/ANjp9sUSsWUlBUN24pqhyUzY2JuFtrM7D81wRU47wlNJZKmzEG59DsLnacBUaYpqM4u176eQ8/X/ADgrg+VGsZVbDqYzYATYAX288I6Hhfk85FTIqlj00wQWzDNA2GhlvQYZ8+5y0FQ0R20jaxAv/fHnjVKSFVBRBBN4JnuYmdoH98I69QNUAY21Y+sR+emJpW7KTdKwz2YplUapmIBbIWico1Om7Ei3/EzGGz8wNUlA406gNo27WtJNpNtJws4znRyLRSMgtCzEk6ncne++LRUpU6X8F1VhIfMGmNTYA2tqQNMLJeR426stbjvEmmpDKqyxN/IAE7mYB8/LC/mvFeFTyCzEdR7eXoBf5dsO+C4LJSRv01WL+UAlV/zjMe2C5OIqIwPvkx/xPUD/AOJB12tgwiT5pdVSGXslxIWcoa5A0jMIJk5hIEnbWMe8+5kUFZlqsAq5AgkawCZ7m99b4P8AZviAaEhZIWSTrqd7k2jfa+E/EcL41XIRAZgY7hZt88JJ5G4kkrYp5JwqCkxeC0ErJIA18732x7ynmXheM7IrVapHVaAsFmAWPekgGNYGHftLwC06FQhmBi1wAC1totfGV4NLjO0EDQTb62PlP2w0c3ZabjNqtDLmPOajU1LGqHWGJJCgmbQoG1u++M/xHEqzGpD9XvEKItIAhiAT0g3/AMkczpSh6WMjc6if2g4s5bwS9PS+kSrtHTqMpiRZrYpFI5fUzaqKXghy9Z4iC2YKCGHhrMU1yxLmYnVTESQMG8+UU6NJBmgsDlKgRlW8Qom7a3x4qBEzZqnWMt6tgzG8SIt1Dy1scCe0LMGRWZ2hWbrjN1GLwT/L33w6eThozhoTe9/zvjsWoTG/0x2FsdJGwA72/NsSo0pbYAXJ8sWpwhmNvvicCcoPmT3/AMSY+eGRzo9prmM2gaLIkxeB3J++LszfyZSpmV31CsCFgqt/UmcSdOkAMDoLG4nR9Rds0RpvbEGoka0yDMQNo95YIkakifOZwW/BRId8h5fEu4MKCAGmc18wA0jT4+l11WsnjOWAIBJI7xNu5JJ+UdsTHtU9JFp00BKiAT2j7jClCzuXc3MzrF77CwxOntnfBxiqQeeJgF99R6zb64ccJzt6dEIoUHdgLmSSdbf4xmjwzGGynKBJB0nQCdTrjSUOdUlVR4egubsZ38sFjbZ5xHNmJGfqAgrOubaY7RPwwVwnGLVeCvuxLHUn4RudMA1HWrUJAKwohYudfSP6YN4QU0EZjlN5kW3ifPX5YzqiStybFHEvnqjIMon5DefphtyrlrVHAW0XJvA17emFVCsod7kbDe35F8OOVcw8Ng2YhdwN/hpvgywgxbdhfP6bZdcwpgCfM7/bGfaqcoGgF/74cc55yKsonu7/ANPnha/DtkJiw3+2NHWQeRTxr2j8/P6YqocMJm2s/mlibfPBTU5Ov0n44J4Xg82jIPW3yxR4RBfXMCqszkTcjbfXX741HJqRXhjTQdTXJLD9XbzgDC1uUsKqIYYm9j2vocaDiJRZIJyi0D467euOecvCO2KAPaF2K06T6iPlEEn6/XAw5GrU5dQDrMAnS30tiNCorsXY9RnawGkfTC3nXN3hlmJ3B2++Ak9IWWrYw4DkdNIRiSw6mO4taBGkHv31GFfF8GUpssEByX8woJ1nU7nCYcQWIUvdrZr376xfTXyw2qUWampLECGVb3NhE2tMfXGks5LcSxcT6Pyrh0d3p0yCtNAoDKLCBB+Os2x84/6icIfE4VlLS4NOxtKvAadpzG3/ABxsv+m/FUal2J8bLBEwOnpmB+rb0wVzdqCrUpVBmak2akBc9RsR/wAhM4f7VZyN924/oQ8HQp0qByHM5UEgfpX+uM5yupPGCQYUFryIsNvjj6D7PcqSnTaqzhqjSDNoGsXuTpfyxhKfiVON4mrTXOAQFi4tK7bHKcSSV2dPa04i/wBrOZF6NRpiGESLaz38p+eCq/GhVqpAXMU0abrNwWBtvqNcR/6gUHXhqKvkD1HY5AAo0tN9TOM5w9YkCDAHTAI2tMido3t88OlgZOMuSvx/ZZWpyHvmgAz8QD8RP0OKqNRvDzmk11LahoEReV1JcX1EzeME1qTU6WYIepWXzaBIi3lERe2uElSvNOWp1VEimIgGffMFlJUyEteZOkxikMo5fW/ev0abldIVImm6ktMFsrZVnyEiYM2vaIIwv51TDV3F7ALBvtPc3md8N/Z3hB4VMFXMoWY5hJzG0rmEW89Ixl+I5hNdwbK7sQ07CwH0i/fAkmckWEU+SowB8RR5TpjsXIlh0k+ffHuI5+StmmrWsLk6+Xl6/t64so8OAPPsREsBZbiMpBk+XmcV00IljrrcGItJ02n7Yk2YiGymBl17wwax94nU+gx06OcqYFzLAMD1Eg3MxMXOkW7AXx3ikqC4grZTPUCBbQXA7H+xsZNsrAT9QLi4MzFu2vfF7LPU0Rqo29ThWX4o9nkHp0yRaYjcne+nngugBvBvsL/v2xWT3Fzf/MYnRc3EwLn8P5rgHYklos4iuBu6iIgj/GB6kjcGbgj81x74xaQZYRafvPyxOi1gBqTafjjDplyKFIDaEiRIE7gNvlG/xx3M+OBI3Ci3mdSfn9Bgbj6l5Hex9PXAtWoXMnXyGHS8kJySwiXCOJOaINv6fXBLToAZkD44hS4MiCwA7C5PprGDKNIDRb+ev1wW0SjCTWQYFjOvyxYKThSbgdo/YHBS1Sd/kMe06u+b5wfpgdh/a/IuEjcTO4+tx9PXE2YjQLO9/lvpEfPBtZh/KCLXH39cUVeHUKWQifqPjf7a4PYR8LWgvl/MiKzMyzmGWe0dvI4N4j2iR1KixmOq3lfGULKAdQT5gwBsdNTefLBXL6lMtkdjcdJMgZjZQ0E9PntMzYgpKC2CPI1gcDh8iE+Io+M23+PyxleOfMSZXQG+/aJGuC63DnMV65FiDMiDcXET5YgeX1HaQggWGZu2mm8xjRpOyk7kqQtb/cjoEaEEa7wJtebQNsP+CqN0ozABSGC6yb7fHCp/Z+rcmmASIkMbmbnqmD8wZ0GA+K4KpTWKlOowvpBKm1wYmLe7v3ucCVMfjcuOOhtwPHpSrVL5JEGbCbgm3pr3nvjR+yvIWyCrVzdd1DaR+k9/P5Y+Zh8mWKjqdbC99NGF4288bXlv/USpTin0tl6ctybWtOBOAvHyOVpGs9p+O/03Du69oEbE2GMx7EcQKNJnqElqjZlEfpgLJ9SGIvp64jzD2kXjgKQGUSS3oB5ayYwBTbMCiMFC7fYA6T54ilSOmMO2xl7V8G/GvTICqKUkBhMzGwYaRpf4YV8v9kBQtUAIkMMhMi15DMfLTtifDUkCsXYKTcT5SDMi2COBqrTBZGJZrKQYBNi2tjlEC41cYLeKH9tRl2WxP7Y8xZ28PKSsEi12GhIJEE39fTGPZgq01DVkLAsIAmCQoBIZSV6LRpe2PpVQpWpkMIYX7R5i8A6YydHlz5g/ivkDBGC5tB7xkG2a5gWv8qQkkcvqOOU6pDjgFamtVmzwAAL7opzFiGIInvfHz88OT1GZ1t98fQOZ1AODchmkqRBBA6zEwRpecZVQLK14Ef47YftRwtEEruAAFkRrMT5xjsFKIG/1x7idoc2lWsTGWGmG7iViVFx0iZjc3GBjYDoa4Jt/KfMg38/64ra36SosB2kRNiJi8+vecSJA3YFvSYMhhY6mf8TipEs4dVLBQSoBudRYwGtteNPvg+tWMnLdZj/2g6xgLxSTCsToNzItFoOl/PXF9Y5DDEEj3hMn47T5TgM6+BpWi16ZJBVbjbBGpLZGDaWtbeT+2B2UEShIj/OJniXkAm0XPqJ/tphTq2eNYQdOw7YrLQJtO2lvljqvGIBYknef2OBqHFLULAkgRZht6jUi+31wyQkpJIqq1Mx2t3/vgihVJ6U+P+RiurSiQVnKLx9NNb/TEuB94mCCdQe/pAOKS0c/HNuZe3EAwB7+/wDbyxYlWCSYPmfX8tiuklnMWt5Hfc/HHnDglWFydr9tp9D9MSs7Ui9ag/mj8t6648qPBkkMp/Pning6ClWWev8A5a+g7+muuINTKAgkE/H8tgWZKy3/AFIUhh7u4/vp8cQepBDA21P7+uBKimAI1uL/AE+GLHObKDsIN9AN/XaMYKie8bShxlJg3idRrHrtOPBSC3cyxvoD8t/ng3hFDZmgGLLJOvw1wt4cu1YuFBVLEfb5W1wOz0L7cbsYFiQWstt/y3aMQWsCbZj3y/TU99sDcFxB4h6jN+gaT56+euBeN4+oJqoLUiAxgEgmSCw/lIBvpI9MJeaK4StjkcWhEZqgNzN9vjGI8Rn1Qisi3IOqjsexwNw3MWKmpURSkdr9ycU1eIKddE9BAJE2jee8RgWMkS47hkcBl94Q0dJi/cgnUAd8Zaj4gZs6Us8SPdVizdIK5CG3LR/xONHxaGm4dfcaD6TsV11thdzau9AP4buoaC2QhTFyBmg2AY2Eb4eM/BHm4FKPZbLOBpPScN4YpnynQgyQGYwACPmMHN/BfMZYMJJIj5HfQehGMa/GouTrqAgZyYDyW0N2EHKFBF5740HKec0iTRrkOdpOUAmCeo3BEkR3B8pacXsn6bljXVjerQzNCtmQgvaxDAaCd9Ok+cYPqvTeGKOWQZRChReCWyCFBZi0n0wu4TLmy0agTMYKuRImLycX1/GExWQKLEggTtN731xOrOtoGZDTL1KhySNO3a/c4DBZaJziM0vf5D888E1alAa1PEqRIJ0G29rehwm4riatZ1VRYX2iJO8EGYMWIthUrwCU1BXIhzXi2/0aozCC6iO0Zib76DCg04vMwNRc/nxww9rqTRRpwFJZmPbRQp0E/q2GM9RDTEj09P8AGOnrg8WUrYzHHAbfPX7Y7Ek4UkAgD5j98diWDdmbFHsGzFdL3jMAY01mNfXTHi1Gs0qSZce7a/V7w9bfHbHtRWn/AGxGnSCeoAmwS2Zu2lxsJxSHVgWKROl+mREiCNIPfy3xZCBicU6ABEEsJLCZym0SPd128gZ0xTC2EG2pB1ETMRt9R2nHKi3YZgTcEgbyGmD6iYE30tj1rSA4JtFzdTfLBt2Md4gWxhiFMg7kAanLp233j72OPAhy++CCY1i8byNP6jTE3ptoMjAC5ABEfzHLe0RI7ecYjVW5zIcqiCRKmJsb/qM/XywRu0vkp8BgPdDEmBBkiO+U77ehjEpyxCEEnaQQQSMvUDPfyJGsYpFRG6mmAADobxCgC1radl1xCnxMAt4t2J1zDq1zdMz2nufLDoRsINQO2UFp1mBqQM15GkG/l54K4XievpaQAAoMzE721v33wv8AGfLqjFjuVtoZ6tm07GPPEqlQgQaWp6oDCGEwusaXjz2jGasaMursdMpnMoJG8ajFlOkrGVMNuNif2wGeONE5Xs5/RMkf+XadhrFzqJtbiaZGwPdTb6YgelGaksBb0zoyBj8MV8Q1hICidRrHa+IGoVABqCIzaiYMbjbS22B6/MKa5jIZj+a6fLAKI6pRYNkIgi2o+EdxvMxgbiK60gVMFpuf2wHxHtIoQqyZhNiLMp8j85U2PkYOFhqeKLF5Ywi5ZJYAFhCksfeEEDfQYKi3slP1EY/lj72f5hmdlJysbT6ixjF3DcQtOo6tMMdbz+b4C4fg24dkNavTpGIy1CWqBcrAr4X6Sc1i7KBGt8W0+Np1KcFr7MBcDYm5+mFks4G4OTus7GFHlppMWpHOraz9fQY8ocNTDFrDOMrK46WU6qx3EwR2IBHfFnBpWT3XzAxM23kAwD02GCDxLMcrUQwB6jaL4nRdpP8AQn4h5Tw0ut5YgeWltCPLbAfHpICiY0F9v7a4cVeGIQyAo2y6fEn9sL6vDgRkfNtYxFgTm+2FoomirmDErTRREkIJ94+bRrrI+mK/aMBVARyWNpggzEKZF5k7YKqwVLsWJTpn+UbD6ROM7zfmBd6hVDlVcxiQFiFQz/5lSfTDRjbJ801CLbKKVR6lb36T08+aP4ZOQXZlVxIbIknTzx7w6ValQl6NJ5zOzCOogFrVKZjMSQIHlIwDRNJVqM1Mp0hAPEv1nVAyyekNqd9b4u4apSSi/vqDlQygYmSWJBDKB7iiCZhjc47DwrHfMn8JKQSmVy0CWPURUqM2WAWDEwCsSYENbCSlzUFWJ8QBCBYgyWaw0EHKHM393FlasPBHh1fDzNY/xADkEmD1Nm618vM7QfxPBA8ZHzOSCz9LBQBGSsBLS+rCcKoIquaa0xr7OolWXOZ8rAXUAAQTBhjm7z9rYb8JwlMPqzzmYE5p2MBUsFljB7qcC8h4d0TMWpmoQW6VEgmAFOQRmAW28sdcO+XmoepXVsqgEFCOo9RWZBMSL+flgNfAvZyy2Y72zqA8RAkhaYEkneWOt9DpjMUpm0423NmpF6jmmDUaVBJtlmA8TGcL7oOsg7DCGlSQtAAE6ERP2wbpCNWWp4kWn6/HfHYi9MgkSfhp8MdiI1GvCpmCzl7z7uYTBlTpexj748Sq7MP4kLAaCx94DfPAzEjXQ97YLHNyQFYU2HYoPl0xbyx6takfepkDsrZRIm+mt+8eWKAB6dRpkKpkllyqDeRI6L5QDodBGk4i1UKMxQhiZEE6XB96fQGO+sDBRoUCSczr/KCAR8Yk3gSRj3/t8nMldBuEzFRPbriQdDpInGCCnJlgBgTF7HpNiDEX387aY8emQMqvEW3lpAtAkW0juTgkcDWS5UMbspUKRMyZaLC5MHfTFDggSad5/STpowNz3j54ZGZRXRyYUpUCi5OVpGpa/VaPUADA9RDn66PQguYYHw5sbELmvYxBJvOPeJCKpHWC0EGQ0LcZT7uus/8AjYYibIFp1IIMixVjmF06Z6h2JuSb2GHFK6NRG6nVumARmBkWVQAQNBFpuFNxgzhfDoguKhauSJZ1ICTJBAE5nEAk3CkiJJBWCNUzKFdahVemSrEk5QRle8CIAid4vjuJObw/4ebUglWUEESzSpHTaZNxHlgbDogWfIx8RXLGLnXu48SJIsJ1uZiMVVUqKpJp33yiwXZpQ5bkRIsYPfHhrUqphQ8CcpzCyCWMgrrGYzOp0xwq0mZmDlQokKwI6RqmdSYOw7z8MEFlNXicmUNnDEXAI0IBUwwJneD5aYp4qioChmcH3mtOoBWAG2BuPPeMMabOXzCqjqATlLdJ3FLLUiATaD5kTirh1q2c0lZl6kinJZpsp8PWIZr3GU3GNgZzk9sB4pmnIlVSQYYFiczSTm6xlm4WxJ6fM4MXmPEqWSkEyEZWamqjON3LUiHgmTYx3GuKeAdFlsnhmYRs51sWHWDooYzqCRMzia8PTVGPWudSiEhWg/qujSRlMSAPfFsKwIGrZXrZWosBEAjMh8NdKmVpAOVSex7TfFfCcXTaoXHijKMziUIKIBA0UAwFXKQ02vj3hqJWnKV1/iWWWdMpGVnkREkELmmIJkjYkcNW8Me45Lafw3ygadxlZifLowTJtO0e0Oct1MKugkyCsgQNJN7gR8icafktSvWDQwC2vFzvMGCPiN8ZWrRKUiGpAZm6ullgCy9Wgkl+mP04JbmjKB76llB6ToLZPWYm/cYnKH+p2cXqfE3/AMNZzCpQpT4jhzGk3nX3Rb54S1uZLUqZOHXrK2BsWIUsyoN2iwGpItqMJq3A1KxQCsQxE9S7EAqbEn3bmfrgfi+V16KhlqBcsFiHIlj1K0sAoKiBMyCpwnt3seXqkvtRTx3NCwJBZQxgGATmABMiRbqF/PS2BadNFQEVspZpDEMGGQXHRmgMamv/ANPBvMuIrPULFKNUlQ1QrTQhmPW10uGGaDlINsCcz4sIyK9AEIoUEiogJjNUX3hMVHYTra84tFJI4uTklN3Jl61aopoBxALMWJmpELORYarEoTnsLDffFtenWFNF8JHiXI8NCt+lSopCTZDe4PywBxz0s/hlKoNMCmCGUwQJZMhUf+oXvm30x7zanR8V1DuhT+GAUzAFOk9StoSGMhd9MEmecxrZciPwwBKZzBqLBYlpUTlXpyAypAj4YmnF8OrIGpv001IFOoJl+shmZSZ6oJHaIxHiaB8ZkpcSqdQTKjVFAyxTBELDTE9Mm5wW3C1qrlldatNqhAUFDaVVWCE6m1hcRfUTgDijVpABVzhgVphcsEKy3UzlurGJnucOuA5bRpCtU8N1uTDDTJO6SoAMjXQYRcirVn4kjwyM5Z1cgA5R1KDAjMYjb3iSDAjQcXnp8L1MuVgARBnqM3aTMCQTF4wrHR844nj3qxmIAEwI767SYtqcU8LWGaCuY7EnfXTBfMeDRq5ThwXDmECgnUCwGpvPfTC6rQdIzCJ6h+dwfkcUEYQvGNsLemOxGnxkC4k/H+uPcJ/BrfybJKAmSZP4cWCBpP5+fXFVfiArZRfXTv2xNa49BiGToVFrE3g/P80xEcVHzgRij/UG8gTp8PjisG5JEdvKMFNm6oPp8Vvcen9sEU+cm3W3cTJ+N8Ly1hP2tjykRGnYX/PTB7G6jZOYAiClNrzdBr8O+IPTok5xTyvqGViSDMzDb+uAKSKxtF7yN9vriXChRVOYjKAZBa07R3M4ZOxXGg08JwzaM6bgkSQZuQVvpI1wDT9n3W1GvTk+6xYpkIMm2sm1wNAe+KPaGsaRXIRfUXPxvGAU5+QOpQe8GP64fJO0OKXJ+LRRmC1QagmcpAi5g1IsxM6QcoO+BqvDFgaZpKCxloDKEdZgSDoRJiCOpdCMU0PaJOzLGpG3xBwxp85DGPEk6Q0HyI6ptjWzYFHFeHTmmwqJ+pgrBoYSFswBK5TMEg9RuYx1XhUXKniFCLuGUiH1BGTNYCF7gg2vjQrxamzJSYC0FBb4C0+cY8p06HSfBAYGcwYyfUGx+Ou843Y1CTjDW9wVVbKYcNUDEvmMvFT4LIvC3icT4qlVSof4KVAoALCl0sST1q1LLEkxIsYEzhgnKaAYPTZ0ZTbNDD1MSZ39Yx4ns4A5enxClosSAkE2vJ2BJsNhjWjUKOIrJ4gprSmIRTTcrnkkqwVlbqJYmZggxAxbV4WnWbKruSIRJRYZQYBHUIOpNt9RhrQ5NxFMCHZipIpkNmAnSS11UDNYWJjvgfjaBpB5RC0AgKArBm1gIcxXKCI2zYNgoDSmHqgUa5AgIo61bLoFPTlkC5vGuuLHWrUqjKUKMYUko+VdlYtLWUaG9rYH4atTCuzUstgkB9C+a6q4JsFNiTqLicS4LhEcHKxBPQcyAwGklhDdli/82+CYt5dzLiFqELRFOmz3YowyidCQRMLYDXTTAT87NdslRalEMczZCAFAkscuTMVibZreeNA1Cn4bZKrL05IJIGkG7KIYW1vewvhNWFfLUKzXZuhTlSoWQ3bM6yx6QBEyM22AETUKVKtxHiO9S5NWoPDE2l3ykMRlsdbjscS4Ci/iip44fqNSoquyllX+I5lgouAd5GLaE+GxNASSKS5Sy5pMsrdUmwAtfq9MXVOEWnSc1aVSmWyoskNEksSqkKSAEy3YRmIvsQAnLhxBqy4Sqomox6HD5Bny+IoJLEgCASerFXKsxq0/EooIlgzI6qSktfKVDEsAsncicEck4KiS0Mpz5aZFVCIN6hI8NySv8IKTIPXHrpeB4V6Jc2yswKgBi5BOYli9hlITedsAwj5dyWpmFTwHRllwwqITnAJXoIkAvludJ1w34H2fWgoDUKjGPEDZgSp0EMMsEMBoO2uGiItSpNN5Di5UoQ/6iCwmWBi3ke2LuKosj08q5rqgI0Ekm4BGb52188YNANDllBbimSfDyZSJyiRe0ksL5d9RgjnSKwSnRTOVYZkYsq5RBsGgDvbtgxaTkqR4TFmBmb9MmREiLxPpfE+K4fxeIphpXKCxAIgjadyJ2HbA2w6Qlb2eVarutMojJlLU3IKEzJABuSNQbfM4V879nfCUBaeamFkEfpJkKbEWJIN9xHnjacTm92VCRqTcdiLEZix+eEA4qvQRaduKGTMTTEgKIkMpMaHW09rYYB84p8PUIBGWPVf3x7htxlVazmoKXvRv5RsIm2Owt/kPRDjIBN9N5+eKEQlmJPywRGwxXFtfliFlUi9XjT6/fHMxGukb/fAT1wBA/NPngng62YX029e0/g/ZWOXUaoYRcm+n59ceIskxMAwJ32nTFlJNwYAOmhkbem+PXTpUk3t9PzbAsDIpxGU2ExuR8DH0xcFyDOGG4m3qTgTiqeUa3bbew/x8secLxpRgVAtBiO2/74pFXoRy+TQ0q4ahnr5SB0kAyQM0MGU6d/KfTGd53wtBWApGd2InLtYThhxPErVoh0EMWKtFvdEsCP8A8fnhHUpmCdvy+OhEGXcKGfMokAagWEDcjTyw14SgFy1GV+iQHXK6Cd3Cy0XAvhBR4yGYCIeBeY2v03j82xt/YvlDia7MFClkAKzIgSCZFr2mdPIYzMjHc9qDxSwjqvKmQZ1vAv5QIxTw3HVBbOwg6H7Xv8Mab2w5CaKhlVvCLMZnpUnQAD3Z/r5Yyi05JIt+eeDsGg+lzarEmCNJI1PwjBdHmjRMC2t4PwnXCimZEbzf6aY55O06f0wtIazRcLzUMAcriZvHaJuPUfPBqczOmZr2hp32hsA8nZBTmoCOxzaAnN33OGLhK0n3oiCvvHtb1g+owGkHJNuKJIzKjEWhl2MWgR2GPUq0/wD5QW5PQcokxNgPIb4Rc85hUdhnAzLMwoB85Kx20+WGXIeN4ZKVNqq1Gzs0nMIgeR6gB/x1JPYYFBss4rg6VVShZ0WQVAAIB0JmSSCIHwwDxXspTdFROIUAEnrESxOpmNgokA6Yfc25QgZmp1gFPUFIkQbwDMmL3vhHT4giZIywWVpNwGi86a4CszxsL4P2eqZFUvU6Tcq3iK5O5k9KACLSRiHOODreKk00qp1Z4WWIaI2lbCxU99MTYML5TcZttPiR648HOWQ5fEI8i1vkbY2UbZOjwlOk6rTpLUOVqgCD3ScoIcu8LYLAjv8AGXCcwz6MCCudaKwSs6LJUZgAuptNtsdQ52dih0NgBNoHuQdMR8SkWzGmJ7htPIFgxA8gRjdjFo4IVvcVlpwSyEEqSpgFchMCVkkDbyv5wdKnmDR7twc5ytbIIFukENtN5sIi3g+IpU7gONANwo7CGgXkzG5xHi+KoNILKATMZmQhssSDlEdoB0Jtg9kaiXLagLhTV6wrT1BmzMTKS4NgFEAX1xI8ei1XzEs9Pw1JAloYwDbaTeNLHCFCfEsiEdEikSZiTJyXkZo1m2+EdHnLUuMNUglc90vdZFvIiBHphYSthmqRs+f874ZQVc1HT3opnUrcQwIkTBvaY1xjVCkf/D1aiK0qUeCQJnKSIDKbEafqG041XHcFw9enkQLSJpqFZiIhmSMpBJb3NNb+uMzzfk68KyhajMWUllKixBhbdjJ+RxSWsCrZ1HiyqhRYC0GdvQ47FVJCVBO/njsctlwyn+fXHHX4D747HYYK0D1dvh+2LuC0+P747HYV6GQ3I6Z3tffbFHGMbeg+uuOx2EQARz1fL9sTYWHnr53OOx2LQ2iTPeVH+F/9wfY4pYdFT/2/c47HY6CXgG4Ywpjy/p9iR8cX8HVbxaIkwHS02u8G3mMdjsYxRzXi3au4Z2IzGxYkW0scQXQfHHY7BB5K+H1wXxOhx7jsDyHwRzE00m9jr64b8pcjJBI/ijT4Y8x2M9GWxZWaSZ/5fviri/8Ab/PLHY7GCx3wQmipNyFsTtLKDHqDGKuaj+BT83QfD+IY9JAMeWOx2AgMY8Mf/hp3FN4PoxA+lsJfaD/cp/8AiPrM47HYPgxSaQmIEZGMR2Ux9sF83YrT4TL05qKExaTCXMa6n547HYXwEuzG198D8Tc47HYhIpEy/OB/GPr+wx1bX4D7Y7HYpxiT2Pnc/wDbQZMhhHl1Obdr4ScvcmrJJkwT6xM/PHY7DT0GG0MqaiBbHY7HY5ih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7896" name="Picture 8" descr="http://www.ricetteok.it/wp-content/uploads/2011/04/grigliat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9525" y="1763614"/>
            <a:ext cx="4704523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8" name="Picture 10" descr="http://www.streetfood.it/cms/components/com_virtuemart/shop_image/product/Gnummeredd_4bc4e159387b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776" y="1835621"/>
            <a:ext cx="4704523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asellaDiTesto 9"/>
          <p:cNvSpPr txBox="1"/>
          <p:nvPr/>
        </p:nvSpPr>
        <p:spPr>
          <a:xfrm>
            <a:off x="3528144" y="467469"/>
            <a:ext cx="3312368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 smtClean="0"/>
              <a:t>Roasted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meat</a:t>
            </a:r>
            <a:r>
              <a:rPr lang="it-IT" sz="3600" b="1" dirty="0" smtClean="0"/>
              <a:t> </a:t>
            </a:r>
            <a:endParaRPr lang="it-IT" sz="3600" b="1" dirty="0"/>
          </a:p>
        </p:txBody>
      </p:sp>
    </p:spTree>
  </p:cSld>
  <p:clrMapOvr>
    <a:masterClrMapping/>
  </p:clrMapOvr>
  <p:transition>
    <p:check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saporidautorepuglia.it/images/foreground/prodotti-caseari-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0076797" cy="4715941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2232000" y="5075981"/>
            <a:ext cx="6264696" cy="103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b="1" dirty="0" err="1" smtClean="0">
                <a:latin typeface="Andalus" pitchFamily="18" charset="-78"/>
                <a:cs typeface="Andalus" pitchFamily="18" charset="-78"/>
              </a:rPr>
              <a:t>Dairy</a:t>
            </a:r>
            <a:r>
              <a:rPr lang="it-IT" sz="6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6600" b="1" dirty="0" err="1" smtClean="0">
                <a:latin typeface="Andalus" pitchFamily="18" charset="-78"/>
                <a:cs typeface="Andalus" pitchFamily="18" charset="-78"/>
              </a:rPr>
              <a:t>products</a:t>
            </a:r>
            <a:endParaRPr lang="it-IT" sz="6600" b="1" dirty="0" smtClean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75816" y="1043533"/>
            <a:ext cx="8856984" cy="5244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7200" dirty="0" err="1" smtClean="0">
                <a:latin typeface="Andalus" pitchFamily="18" charset="-78"/>
                <a:cs typeface="Andalus" pitchFamily="18" charset="-78"/>
              </a:rPr>
              <a:t>Cisternino</a:t>
            </a:r>
            <a:r>
              <a:rPr lang="it-IT" sz="7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7200" dirty="0" err="1" smtClean="0">
                <a:latin typeface="Andalus" pitchFamily="18" charset="-78"/>
                <a:cs typeface="Andalus" pitchFamily="18" charset="-78"/>
              </a:rPr>
              <a:t>has</a:t>
            </a:r>
            <a:r>
              <a:rPr lang="it-IT" sz="7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7200" dirty="0" err="1" smtClean="0">
                <a:latin typeface="Andalus" pitchFamily="18" charset="-78"/>
                <a:cs typeface="Andalus" pitchFamily="18" charset="-78"/>
              </a:rPr>
              <a:t>got</a:t>
            </a:r>
            <a:r>
              <a:rPr lang="it-IT" sz="7200" dirty="0" smtClean="0">
                <a:latin typeface="Andalus" pitchFamily="18" charset="-78"/>
                <a:cs typeface="Andalus" pitchFamily="18" charset="-78"/>
              </a:rPr>
              <a:t> a </a:t>
            </a:r>
            <a:r>
              <a:rPr lang="it-IT" sz="7200" dirty="0" err="1" smtClean="0">
                <a:latin typeface="Andalus" pitchFamily="18" charset="-78"/>
                <a:cs typeface="Andalus" pitchFamily="18" charset="-78"/>
              </a:rPr>
              <a:t>lot</a:t>
            </a:r>
            <a:r>
              <a:rPr lang="it-IT" sz="7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7200" dirty="0" err="1" smtClean="0">
                <a:latin typeface="Andalus" pitchFamily="18" charset="-78"/>
                <a:cs typeface="Andalus" pitchFamily="18" charset="-78"/>
              </a:rPr>
              <a:t>of</a:t>
            </a:r>
            <a:r>
              <a:rPr lang="it-IT" sz="7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7200" dirty="0" err="1" smtClean="0">
                <a:latin typeface="Andalus" pitchFamily="18" charset="-78"/>
                <a:cs typeface="Andalus" pitchFamily="18" charset="-78"/>
              </a:rPr>
              <a:t>customs</a:t>
            </a:r>
            <a:r>
              <a:rPr lang="it-IT" sz="7200" dirty="0" smtClean="0">
                <a:latin typeface="Andalus" pitchFamily="18" charset="-78"/>
                <a:cs typeface="Andalus" pitchFamily="18" charset="-78"/>
              </a:rPr>
              <a:t> and </a:t>
            </a:r>
            <a:r>
              <a:rPr lang="it-IT" sz="7200" dirty="0" err="1" smtClean="0">
                <a:latin typeface="Andalus" pitchFamily="18" charset="-78"/>
                <a:cs typeface="Andalus" pitchFamily="18" charset="-78"/>
              </a:rPr>
              <a:t>traditions</a:t>
            </a:r>
            <a:r>
              <a:rPr lang="it-IT" sz="7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7200" dirty="0" err="1" smtClean="0">
                <a:latin typeface="Andalus" pitchFamily="18" charset="-78"/>
                <a:cs typeface="Andalus" pitchFamily="18" charset="-78"/>
              </a:rPr>
              <a:t>which</a:t>
            </a:r>
            <a:r>
              <a:rPr lang="it-IT" sz="7200" dirty="0" smtClean="0">
                <a:latin typeface="Andalus" pitchFamily="18" charset="-78"/>
                <a:cs typeface="Andalus" pitchFamily="18" charset="-78"/>
              </a:rPr>
              <a:t> are </a:t>
            </a:r>
            <a:r>
              <a:rPr lang="it-IT" sz="7200" dirty="0" err="1" smtClean="0">
                <a:latin typeface="Andalus" pitchFamily="18" charset="-78"/>
                <a:cs typeface="Andalus" pitchFamily="18" charset="-78"/>
              </a:rPr>
              <a:t>typical</a:t>
            </a:r>
            <a:r>
              <a:rPr lang="it-IT" sz="7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7200" dirty="0" err="1" smtClean="0">
                <a:latin typeface="Andalus" pitchFamily="18" charset="-78"/>
                <a:cs typeface="Andalus" pitchFamily="18" charset="-78"/>
              </a:rPr>
              <a:t>of</a:t>
            </a:r>
            <a:r>
              <a:rPr lang="it-IT" sz="7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7200" dirty="0" err="1" smtClean="0">
                <a:latin typeface="Andalus" pitchFamily="18" charset="-78"/>
                <a:cs typeface="Andalus" pitchFamily="18" charset="-78"/>
              </a:rPr>
              <a:t>many</a:t>
            </a:r>
            <a:r>
              <a:rPr lang="it-IT" sz="7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7200" dirty="0" err="1" smtClean="0">
                <a:latin typeface="Andalus" pitchFamily="18" charset="-78"/>
                <a:cs typeface="Andalus" pitchFamily="18" charset="-78"/>
              </a:rPr>
              <a:t>places</a:t>
            </a:r>
            <a:r>
              <a:rPr lang="it-IT" sz="7200" dirty="0" smtClean="0">
                <a:latin typeface="Andalus" pitchFamily="18" charset="-78"/>
                <a:cs typeface="Andalus" pitchFamily="18" charset="-78"/>
              </a:rPr>
              <a:t> in </a:t>
            </a:r>
            <a:r>
              <a:rPr lang="it-IT" sz="7200" dirty="0" err="1" smtClean="0">
                <a:latin typeface="Andalus" pitchFamily="18" charset="-78"/>
                <a:cs typeface="Andalus" pitchFamily="18" charset="-78"/>
              </a:rPr>
              <a:t>Apulia</a:t>
            </a:r>
            <a:r>
              <a:rPr lang="it-IT" sz="7200" dirty="0" smtClean="0">
                <a:latin typeface="Andalus" pitchFamily="18" charset="-78"/>
                <a:cs typeface="Andalus" pitchFamily="18" charset="-78"/>
              </a:rPr>
              <a:t>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AutoShape 4" descr="data:image/jpeg;base64,/9j/4AAQSkZJRgABAQAAAQABAAD/2wCEAAkGBhQSERQUExQWFRUWFxYUGBcYGBYYFhQXFxQVFBgXGBQXHCYfFxkjGRUWHy8gJCcpLCwsGB4xNTAqNSYrLCkBCQoKDgwOGg8PGiwkHyQsKSwvLCwsLCwsLCwsLCwsLCwsLCwsLCwsLCwsLCwsLCwsLCwsLCwsLCwpLCwpLCksLP/AABEIAMIBAwMBIgACEQEDEQH/xAAcAAABBQEBAQAAAAAAAAAAAAAFAAIDBAYBBwj/xABCEAABAwIEBAQDBgQFAgYDAAABAAIRAyEEEjFBBVFhcQYigZETofAyQlKxwdEHFHLhI2KCkvEVM1NjosLS4hYkQ//EABoBAAIDAQEAAAAAAAAAAAAAAAADAQIEBQb/xAAsEQACAgEEAQMDAwUBAAAAAAAAAQIRAwQSITFBEyJRFEJhMnGhBYGRsfFS/9oADAMBAAIRAxEAPwB7Wp7WpNapGtWADgapA1INTw1BJwNTg1OATg1ADQ1ODU4NXQ1AHA1dDU4BODUAMypwanBqdlUEjQ1PDV0NTgEAcDU4NXQE4BBAg1Pa1IBPAUgINTw1JoTwEAda1SBq40J4CCBzQpGhNATwpAe0KUBRhSNUgSNCkaFE0qQKSCQJ4CjBTwVIEgTgowU6UAPlJNlJQB5c1qkDV1rU9rVQk4Anhq6Gp4agBoanhq6AngIJGhq6AnAJwaoAaGroanhq6GqQGhq6AnQuwoA5CcAugLoCkDgCeAkAnBQQIBPAXAE4IAc0J4CaE8IAcE9oTQngKQHhPCaE8KQHBSNTAnhSQPCeCmBOCkCQJwKjBTgUASAp0qIFdzIAllJRZkkAefNangLjQnFwGqpaStlkm+EODU8BD6/Edm+5/ZLCY4/ZqE5CcxLQM0gEAAkWEwsU9bji6XP+jXDRzat8F/4zRuE5tUHdDCTuIn3U+HoToe3UrC/6nO6UTQtFCuWXwfomEnV2tZmc4AzGXU91x+FLSGu1PuO6G8Uw2UgZ4J6T6oWuyOTVE/TYqJzxtkwASVMziIP3SgmHwlSkQ9tR0jSA0aztF1MMZXnM7ITIMusT1tv2Cl6nK+pc/sStPj/8/wAhsYq8FpBGxF/ZPFcRN1WovqP87wwSSPtZnTubwY9FawwId5m5he2mo1lS9Xli++P2D6WDXX8kTuJ0xqT/ALXH8gnMx7CJk+x/VdbgyT5iWt6C/S0qsyqGnQd1V6+deCPpMf5LrcS3r7FTA9D7IYa5ylzSDeNbmdwPRSUGPqjKHuHb9lZa7J5SD6TG+rLZx1MauA72UzKzToQu8P8AD7R9sl299U7EYDyuczKACBE+Z0xsVda3J3tRR6XH1bHBSBUK1FzBMER6Km7jrhsEyOvj9yopLRP7WHgpAqGB4k2p0PXT3V8LbjywyK4syZMU8f6kPATwmNUjU4WOATwE0KLH49lGm6pUOVrRJP5ADcnkpILITlgsT/FVgMU6Dj1e4N+QB/NRN/io7eg30ef/AIoui6hJ9I9DXZWNwP8AEyi+z6b2HpDh+h+S0mA4zRrf9uo1x5aO/wBpupKF6VzMuFc+G46NJ9FNAI1Ek04Wp+E+4/dJG1/DA89fi3Ew0a25kphBDi2pIIMEHY8lx1X5fKN080Q5+vc8yvNzeTKrbO9CMIcJBLE4WmKGYETzn5ILhHguMm+3urYJBI1t0g+iq/yrdmgHW1p9kqoxq0WSl8lnFve90kyVxlNw3PoFNg6JPIQNNoV40piPWFWoybZa64B7GGZvZWqOGbWY5znt8kWc6NVU4iRlcBZw1Bse/ZC8Nh21IcfKHXAAF7kcpi2xTsMKdtWhUp+EEcZRY8FskiSPK6xi2rTcIfS4XTYZY1znD/M476XKJZ2sEGx0v+g39FawdFpDqhcAQA0MggukyTYWi3shuS4RPfKIMLTeW5icoED9UUdxprCCxjXAC/nuTvDSLe6bRoteQKrQ5u4GYE9dbqGnhabXABksG2h6eYKK44aCnZX4v4ge85adJzbB0WJsYsQSIg6dOqrYfDVKoiHM5n73py7om2uabjFMOztLGh0H/NY7Ot8kEbxCuyoR8J1In/8Ao5uYc4ESAPQzupq+g64Yeo8JIABgTABtpEC3ZWeHsqNqNaMrpMC+Q26OMfNCm4N2WX1qjwbi2UczJF/RXcBSYHA/N3pzUUl2HufXAQxXHqdBx+I4tA1EdYkXuFxvHKTw6oajQ2RYxoTsWzoncXNB9PKWioMt4gnTYEj81jsK7Cyf8KDpMEK/gW1zdm34lxWgaTmmq1rspjN5TpP2TdYP/rVK0uufu6kdbI7R+DBcXitB8tJznuIsQQwdd/6fdvDuFNLCC1gaSagGRogG1qhALvy7pkoR22RFu6sEDGPBGQROhcYn/SLj1hH+F8QqmxIJ9RPYH81MMEwCfKSLASGu7CSAUaw2Ca4At2EEO+0HRcRsEuCl9gyTXUgNjqVZ16eIdSPIspvb8wHD5oHxupxOi7/CqnEMiQ6mymD1BpnzT2kIpxjiLQ/ymACL6D+xUOH4gWkkrRHVZIcPkX6OOXSMHif4k41ji11VzXDUOpsBHcFshDMf4+xOJAp1amdgIdGVovBAu0DmV6pjcNQxjcuIpNqbAmz2/wBLx5h7wsTxH+EDw+cNVa5pP2avlc3/AFAEPjoAei6eHVYpcPhmXJp5J3Ezzak3U1DM4hrQSToACSewGq2fBf4aU6Y//YqOqH8LPI0d3O8x9gtnw3B0sOIpU2UxzA8x7uPmK1enYvdRhOFeAsVUgvaKLeb/ALXowX94W04V4KoUgC9zqruvlb/taZ+aK/zkrlTEholxAA3JgJsYJC5Ny5YQpYjLAFgFfw9eVhMd4ta21PzHmZDe8an5IcfEVYu/7juzbDXp0WmEGzNOaR6mkvNWceqkXfU9HmPzSTfT/Iv1fwZnEYrK5wOhO3K0iyJilmpywxPyPRdo0Q0mN9ZGvSU7MAI+XJeMThGB6Lkq8P8AIX5wXSBBBgSJnM0+mi7V4kwOIg6EyNu/RWjh5FjaFylwiTDHvaSC05XRmBgwT3AS3Tfu6Jv4KNPiNUgFnmabZWw0mLeYnzR6BFMb4lLspGFcwgQ6HMhx56qq7g1Kk7LllwF+cd1SxNSt90gDYAA/M6qFJL2pcFEvLHYjxGxxyPa5oP4rjsQNQocJw9hq5qbiSdGMu32EwFboYLM0GqGl3b9ERwFAUiHN8h6dR0THOkkQoc2O/lHxMGOd9uyWFpGNL9Vfr1XMpNykuzHRskzrfqY0lNwlUgMNRhol4lr3FrrExdjZLY6pE8E27/2NjlXQ7GYWGtLS4Ei4iMriBaZuP2UNXD/DfAfPI3AcIEwD1sro4hkzABlQiPPBIO8wbKF3EXOqirGgi4bEAaR7qJ441+eOvHz5JjKVl5uE+JRe0EZ4zMJ1a9plp949JQnjHHWVabMjYLgMwv5XCQW+hkKxS4kKbi8AOkGx+yJOw2QfEBgc9zQAXkuPJubUt1IG6vBrZUikovdaI2Yh2UNkxrl2B5wpm03EXVShwCXSagB/ytAP+4yfaEYZRYBeD7qrS8DFfksuLSwEucXgNbGUBoaARq09tt06g0XMQYu6LxsCVWoVGB1p6xED6KKUqQMET8vmobbd0Cro7hME1j21GtHxBMO3uCDPSCQucRqgZLeYCxmABMwB3upsU80srnEBhOV3+WYh08tj3HqG8ScaaDlFnDynnMmY9FouSjVivbZ1ldgJMQ4kkumYPMA6EohhMSIF+hJN47rO4fGF14hWmvtBMfV1XlMZw0EsR4Zw9V2bKYF5a92vVhkA9VbwvhikQcpc7eHG+nNVcPi7AAkf+765K9QqlgzNBc8fdDg0kf1GxPQx3U2nRSv8lX/pgZoT2AlWqFFjIdJnqbokwtqAOgsMXBIMHrBMHsYVDj9NtINkjzAkcrR80VVvwCknSZJUqseNYOzghOOPwRmqEBuztj269EPp8TLXyDbkio4gyqwscMzXCCCtGm12zh8orkwKXKM5i/FmopDT7x/Qfug9fHvqGXuLuU6D02VnxD4ddh/PTl1I77s6O6dfowcK4a+sRfKzdx3/AKef12XpMWWEo7o9HIywmnTFSZMQJ6b+yOYXwxVfEwwRvc8tB+6NcK4fTogZRfQuN3H1Ram9X9V+CnpLyB6fgsQJqH/b/wDZJaRtSySPUl8h6cTz3G8RGDqUy97XGCcjbu03G3dVMFjn4mt/2w0u+yxsmbEkk6Cw6Ln8kHtytJGUa2MW2LgYPXqlwfhgpvOe4tEG876m/uvOv00q8WddKd2EXyw5XWI1HJX8NihlzZbZgzMIEEib3mFXNel5xkAzfePmIII+zMQNUMxNZrGiCTP3YiXche+91knjW61yXbdc8D+NYl/xJDS4RGaJHy7qnTqv8pDCTebduaIYUh1yYtb/AIVqniWxcE8kr9PLLVxQLPEXRLaTyBqdx8kT4dWNRwa5pbJgucQQJ3J2Tmv9Fz+YcDYNjmZUXbtolRfyF+GYxrXOpy5jWy6WyQ4kwY73KE8ToOe8htQ5QYBDIOXXUkwntfaT7/2UrXhXllbiogsauyvg+Hv0FTN/lcPycLj5qatRdTb5mhvMTNptdFcE5krMeMaVai8fBeTTffI68cwHTYb9Pkoxx3kSe10jlXGTYWVD+ZbUIAcd4Oxi1igbOJOfmYJDj5SfwjQ+qOYTh4DGCfskGeVuXqpePauSN7vgK0mkNluilFamB/iOjkJgkdkNFGrVtORvIb9SU+hwOL69Y3S0ki/uaNFw/hvxaWejcTFumxndXcFXewBrgCxuoMAxJkTGtyqnC8dUpNytfaIiG/tc6p1VszLjfkTedU9OMUtl35K0/u6C+Jy1abqbmlrHjykzY7OBOsGCvLuJ8ExDHl1UBrQ4DMSC0iwBBGovHNbirxJwytLiQ0QAbwLW+Q9k4Yzyyd/X3iyspxUuiuy+UZeji8oaHENcbAbk9OatGlJm5jb8/VFfhU82b4TM0RmAh0a6jZdqUw4eUX2B39VSUk+i6i12VcBOb+31CIUSYk76dkNFOs17SWRtlD277mQL+q0GP4U9hDXQZvYaTqJS3BuLa8E7uaE3O1rXBpykxeBPOCu+IsCMQxvw3EOZOXNaQdWmDA2Mqo0uZ5JOUGYkxPbRTMeZ1/sqbkltS7L1bsx9CpDy1wILZkHYojh6pBCO1sMxx8zWk8yBPvrCVGi37rQB0H9kpLngl/g5h6nxGFjhIIgg6QUHePhOy7bHotFRsAAAAJvABM8zugvielDc41F11dLk2ebM+SG5clrCVpVnEcUp0ftHzfhGv9vVYyr4mytysPm3P4e3VDzjSSZMzvPMalegxxvlnKm66N0PF/8A5X/q/sksBUrGbAJLVsiZ90jX4LizmU3U8oIIO5kSIPdUxS7hRUsR3P5qzTdOll4rJNzpN3R6JJLkqYqladIGom/dDKFRznSfuyADr1Mc7fUorjaoaQXA5dHcr6OHUfkVV4nQ+FDtnAFpEEEEdEuCaTa/4UlJN0xvxD3+QCnbW6+iEjiANgZM8ir1QgUmmYLvf+yfGO5WWT5CeGqAiT9HspX05vsL90Gw1Wx/f8lep460JMl4LlirUn7IAjlN/roohV23JmdwmOxBMnNdR03X1SHEukWmYgg9eatNxHxIpvghxAuLCdydgh5arNHFMGb4jHG0DK4CDe5B1RjVPuglyuSnxLw5S/mCW1HOi3khrDvpF7k77K5Sw7fsj5kKs2rcSR+avfyoDQZUzyzm7IUIxLjaMTAEDlHLcSp8LhhVbLPMBeW6DuQqVNo0y7b7rvDvDjR8SpTL6NSP8MscAxxg2eCLg2sbaq2J26kVlwrC1XDBt4mRqqlStlzTsInvr81PwXi/xQ5lZoZUacsj7LiBOn3SYNt4MGxWa8T8T/xCG2N80c9lpqo7kJu3R3E4oAm8mUqeONxsgOErZ3aotTIAlJafY1SS4CHDzUcZMNbv+L9gVeY+ALmef1uqjMIadFtZzgA4iBubkfoT7JfFEzNj9FWcXHsFT5NHgK9i6Ae41Cm/l8xkEga8x6KjwjEsjKdxE9b3/JHKDWnR1rXB1TI+5UxcntdmV43Tq0KhqCSzS+sRM+4KqVOLCSN/1Ww43UpVKFemHDOKL3QftAN/YwexXi2D4lnyi5ccv5AXV8+D2pxK4p7nyegYfimYW1V3guOaKhFSmSDoQdL3JG6zvDKcATzWowuEabjkN9/+AsmJPcOk01QQwpaR1gCPrXSUL8S4aabrRb9EboUgNAqvG6BdTd2+j810scKQm+TwZ1bI9zDsSP1/JGuEUzWe1g31PIITx+hlxLgN4/Zabw5Q+EBOp1/ZdzHP2JnMnH3tGww/h2iGgZQbamZPeEkqeLsElfcFIz+DYYuI76n9lew9OCAbH5IbSxAPr9aIjSeJkn3XkWlXB1nafIVfhm5SHQQQZ32WH8W4d1FvkcSzUA3I6dlqHUKtYF7QW0WnzHTNGw3I2PsoeJYBuIaWPmDuDDh1CZC8cluXBnl7ujA8KrOdlcQcpdlzdr/2RWrxgPO0yQBOgBIHbYwtA/gbZbD3ZWiMoygd9JnquYPw5SpkuDZJM3gxebW+oWnJnw+CYwyFLC4QhuZ5knQaQNrbJznRsi9egQCYj9VSq0HDURIBg8joVilkvmjVBUVxiE74211UxDlTOJIOtlFbhiD1LFtBvcJtTiLIiAbzy+aDUK8ncqalTJMubHdHp2QzmK4o24c18c26fUc1PwqhTqH/AA6tQE6gOLZj5+yt02gjRt/dWqNIN1EToQOqsqSpFH2XKfBQwSww8j7RzOfBH4nEkeiK8DzNs/MRFiSCPQnze8oLUx5G+qOcKxEth2/0B20VLuQNUgjjcGHtkNGbn+MTME89CDsQF5Zj6bzWqF05WiHxzaT+eq9NxDaxgMc1o6if1geyHO4T8UVIpsc4jzw9zSdpiIlbcTTdSM001yjzfATLomxE9EfoiwUn/wCP1GCDTINoJg2nn81K7CkC4VM9J8E422uRooDn1VnDVmtcM4zNH7HTne8dFUZSveyeKNwJ/dZFOuUjTTfZaqY3zENENJsOQmyM8NxmQgOPI/tCEYprG1AKcvFrkRPMcwEc4txcV2sy0wwgEG4I2jLYJm39Tb5Xgm+klwXOOUG4ik7Jatkc1p2cCCCwnrK8j4FwDEtqxUo1BlkXY6CZIsdx2XomGrkEAEq1RxDiYnW0fqrxzNxcfkU8W12gdgeGPgS0C+h1/stHgKBFnCIjKdzJuO0KXh+CJEn26RMopRw0+gJ9lo0+nfbQqcqI6TNPrdVeM1fI7tHLcclcqP25Ssp4v4rkpG9zb1K1PjhELl2YLEUA+q58CZieytUGkKPB0zCutpLpwjUUjFOVybLbMRYLqrQkp5IE1oGxUuRxmGz269lCZImYnewVrC8bLG5WGYdIJaJ1nfVedUo1crSOnT8EPxy0FtwL25Hsd1YpYqRf/hQPxJq1CXuuQJJHtoOimOFaYvPuFjnNt8dF1Eu0mg87q5g6FxKHUaER+6O4Cq0DQeqpH3P4JfCJsTwsPad4FkF4hhSXAu1Ijl2WwwZbG2iBcaqte9rNDpMQOZ7resSaM29pmF4rRyEj63ug9KnLrnRaXjPCXS7zaGBbUc+6GcN4PUBIcDPMaEd1DxuC5VDYztdjsNh4FhdX6OCLz1CJ4bgxIuQN459grlLAub9mx6b2S+y1gwcILHRtEnoeQUlVpdFtAR/eFefQfN27+vqoqeIGbTTRQ2v2ISBTqIDgJ0In81qOHUQ4hsiyB16TM5cXXJJjl3U/CMXFUD/NsCd9YCrFe4JW0aPHA6bxBjTSB6oTWxHwZy2O5BIMFGsLVaWvzOGdryHDNeLQb9DfkQUExVf4rA0tAvOxP+43+S25MW1bm/2Exlbogq+IHuaGEyBYGBOka9lFmBE+6iqUQ3b2ITmv0IFuSxynf6maFH4OUqIJJS+BGoU7ARciJ0SqHzA2Ii4Ox+iq7UTdFd9KY2KcHqTLy0T6bII/VV7GWdpC9+vJF+H0ZdAvIERrOYDfoh1ZoaLi8wQCJjWY7jUc+ihpYpoMGR72P0Fohtg+RbuSNtRqtAa4Wza84Gg7TK7iOIADK0ydyNCRsPrVZBnGHOADnQN4kEjqm1uKW5AbdFujqk17RDw88hTinFsomZJsvNuOeJGVa0GS1lpFwTupPEHHjV8lM2uC4fMD90B/kYGnQf8AC6Om0sn75/2Rj1GoS9kf7h6lxeiB9r5FcreI6YHlDnHrYIEaH10Tfhrf6aRi9Rlmpx6qSTIHQAW90lXZh3G999O6SmkG5hs8QJSbX/5QilUMTNgQPdTU6pXlJ4/LPRJrwHKFcbq/h67eqz1Kr0VunXI2IWOcPwFoO/zQA2Prf2UtDi0aIG3EfW6kdiZObfoAB7JdSXRNJh4cadNrfJPHEXRc/NZ8VpTxirK6lJdsjavgPnEuI29lNhjzQKljDsVZw+IdqVa77Dag9RYJkBGaGHDhpdZvDV+ZRjA8RhPx8dipx+Czj2NaMzhoJJ7XWM4lxRgeS3X5TstVxzHZ2HI2TB/aOxXnmM4XXe52Wm4WtaATyvom5VfERMPyPOOE3dcyZPe5+YRXhWKNN2dhvBbMCL8p7LO4PwtUL89chokQwGfd2n5rRtaAOg2tZL27GmuxquXZbNQuJc50lxkqGtiYsB6lR/FOxTCR3S8lvobFI6Xc79k5j3DRvumiryU7HGQlKKRZhniPGWVWMb8PIGCwmdogdLBUavw8kj7c30uOY5mei7g8Pu6/6WTXNcQA8Na4OIkaFsmCOVoWiSnk90hKUY8Irl2moOmv6BNbiJgHS02vbT3RJjmAbSqpLS4kD5WSvSfyM3fgZi8XmDebQB3j6+aH1amYkjXT11U2KqDNHoOZUuC4W95E2HLf1WjHpJ5ZC55owRWpDbVyuU+Gl13eyL4XhwbsrwoiNF3NPo4Ylfk5+XUOQKocLZoWgjqAfzTMV4WovFm5Tzbb5G3yRiITmPW5OjK+TA4/wI8XY9ru4j8pCC1/DdZtjTPcQV6u9oKpV8Orb2L2o8vPAq3/AIbvddXopw6Sru/BfYjxanjgdJ/JT0cWeyGioAutrdVx5Yk+jqQy12aFtYEX5aypKdfLvqgDK8K1Rx8G4BsRcm3I25LJLA0PU4sONxRTv5hAWY4qSnjeqU8FF1JB1lYdfropqdUT37IE3FqVtdKeJl7NEzFgKWjxQTdZ2liITjjOn6qrhIEkbLD8QG2iu0uIECR29tR3WNw+OG5j3hXcNjgNyq7pIHE1zcUD3TamM+X7INSxgA1lNrYlX9RC6J8fi505qqcRO6rySVKygBqJ7pbk5MYqSO/zJ0UtIlwv9d00jkAuF1/qPZQovthuLFOm6fKZ7jREGVTfMQqVIkgQFPQwRJ31+oVo98EN/JYa4bSeymgwXG8R6dFPR4bH2jHrJ9grAqUBbzHsR+gWzHpM0+aozyzwiDcSA366IJjeL5ZFMS47/dHfmtNisLQfq2qd7OI5cgomcLwUCaT2wCB5jv3C6en0MIu8n+EZMupk1UDG4TE1Q7NmvfYR0EEW39vUH8L4oqM+01rra3BnTbbVGqXDcBoQ/b7w220RKh4YwFS4Jn+uOi66eNKkjnve+WwRQ8YUp8zHN2tDt9NjsiDPEVA/fj+prhz6IxT8F4T/AMPNPN7j7CVZp+FsKNKLPUT03Kq3Dwg93kCUsVSeJFRhJ5OH6p2QbEHsUdHAMONKFL/Y1OZwuk3SjTHZjf2VePBNsAimmuoE7H2WlgAWAHsmmoigsy38qeRXVpjUKSNpNnyOKicKipMbU/CfZStY/wDAfkszihiky4KykbUVRtN/4fyT/hu5fMJTxoasjLIqp4qKsKbvohPFJ3T3VHjQxZWWqdYdlYbibIeGRuPdSNd/mb7pTwjVmYQ/nLJwxaG5h+JvukarfxhU9D8F/WC1PGTaVapVzIus+3EtF84V3CcepMPm83ITA9YEqktK30iy1CXbNhgqbnQGtJPQE/kjuG8O1nD7Ef1QPzuvO6/8QHgRTLWDk2w+WqH1P4gYgaPB9Srw/psPubEz1b8Hs+H8HP3cP9ILl2p4daPtVQ3uxw/NeJ0/4j4tplr49StHw7+NldoAqDN7EexWlaDAvAj6nJ8npDPDLHaYll+jlcoeAmuN67D0A/crE4H+L+FqWrUQ08w2PmFosHx7BV70q7qZ/q/dX+hw/H8kfUZPk1tDwQwC73H2Cts4DTaIDT6FBcLiK7RNKs2qORsYVhnjN7LVqRHMpsNPix8xQuWScu2XjwajN2u9SSPZd/6TR0AcOxT8P4qw1T70HqiDBTqCWuBnkU+l8C7YBr+HqZ+y94/1fuh1fw+9v2ahPcA/lC1tTh/IqF+HcEUmFsw1fDVm6ta4dDB9iFW/msv2muYfl7iy21bDA6iEMxfDOirRNgSjxU/dqgnvdEKHiOs3efX90MxvAmu2vzQ1/D6jPsvP13RZJuMP40/GP0RLD+KKTuY+a8vPEarPtAO+X5JzONMOoLT7osrR64zGU36OBTn0l5dQ4iPuVB2n9CiFLj9ZmhJHf91ZMjab34KSxY8Z1uXyCSncg2nzhUrO5n3KrvxDvxH3KSSUgITXd+I+5XWVDe505pJKQGfEPMpZzzKSSAFmSlJJAClIpJIA4upJIA6UkkkAcSCSSAOqei8jQkdkkkAeheA8Y8ked2v4j0XrtB2akM1+9/zSSTH+ku/BmOMsANgB2S4ViHAiHEepSSSoFj0jgNZxY2STbck80XSSTJC2VcS2yHvFvX9FxJAFLFNQfFBcSVWSgViWjkguNYOQSSS2WBdRXeF1naZj7ldSV0QFg5JJJSQf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42" name="AutoShape 6" descr="data:image/jpeg;base64,/9j/4AAQSkZJRgABAQAAAQABAAD/2wCEAAkGBhQSERIUExQUFRUWFRcYFxUUFxcXFxgXFxQVFRUXFBcXHCYeGBokHBQUHy8gIycpLCwsFh4xNTAqNSYrLCkBCQoKDgwOGg8PGikkHyQsKSwsLywpLCwsLCwsLCksKSwsLCwsLCwsKSksLCwsKSwsLCksLCwsLCwsLCwsKSwpLP/AABEIALwBDAMBIgACEQEDEQH/xAAcAAACAgMBAQAAAAAAAAAAAAAFBgMEAQIHAAj/xAA4EAABAwIFAgQFAwQBBAMAAAABAAIRAyEEBRIxQQZREyJhcTKBkaGxFELBFSPR8FIHYnLhFjPx/8QAGgEAAwEBAQEAAAAAAAAAAAAAAgMEAQAFBv/EACoRAAICAgIBBAIBBAMAAAAAAAABAhEDIRIxBBMiQVEUYaEygdHwcZGx/9oADAMBAAIRAxEAPwBFbCzCjC2BRBG4CmaFBK2fiAAhm6Q/BBTnTIMXjQLboPVMlWnguK3o4ODdR232e7CCiqiiLD4YHdb4nBAQVtXEEaeFoa5IhyeuKR5WT1vUp9ElGkDa1kfwmM0sjTtyl6k69kVwmJAbDkEJPl2XxSUaBWPxBNQyF6nUlR5piAX2UWHxMGUOTbHYeMNrsPZVV8N4c4WT7/VKLqVoNvRc0fmTdNt1Jl2MOybjyvF7UbnisseTDdYDUbBRwOyw10rMp6PnZ6Z6B2C9A7BYlY1LgDeB2CxA7BYuvaT2K6zaPaR2CzA7BY0nss6Cus49A7BYgdgslh7LQrrMPObbYK5l1cOhpVVokLGCEVAji6YMg9i3uoeYCRG4U2G6tpObDwPWbH7oTnObeSELqPpvb8kGVpsKCdDI2lQqO1DT9lBmOUtd8MJdyrLySS1xHorrjVYe6Ro3Zer5CS2EBxfTThNh9EbZnFRovK2fnmoQQPoFqkY0RdDYfw8SyYEH+QvouhVDmgrgWRYGpXrNFEDVPsu0Zdl2IZTa11QSO1/4VFJrsA+bV6VpKxqQhksqniGkmAptS8HQZQzVodhnxmSCiGNB5Vd1WVtisaDAXsGA4qGm3SPpIPjGy/kmHa98H7qfqvKmtYHN3CpYl4pkEFQ5hmpey54VMJKMXBrZNlXJ8wZhMSBupMXj52Qfx1g1kPF1RK/Jj2W3NJUWuFYwbXusGlG8r6PdUcC4LpcYrZOs0pS0AqLS4wBKZcnyR5iQmzC9IsotBIV3CFkwICknm4vSHvI5KrB2GyAlWv8A4sUy4TDgCVrWxXZEs02iWUIoXHdKlQuydrd01DEDTcoFUxbDUgmyx5W12YoRXZScym1RDGUtkXp5Gyu+AYQzOOiTSMzZKan3ZVjjiloxFM7LahhQTsqGGwEGzkcwNIbSluck+zZYEt0RV8G0C6oPo0+4R7EZYXCAUJzDpaoGkgo1KSfYMccJOmU24Fs2XqmXQbIdh6pY8NdKPZjhdDGuDrkTCfDJmlbjuhmXwscUnYBx2RvqQAhRyaqwkbpswOMcBJKxQzH+8C8CJEro+S3/AFEUsSj0AKeHq0hMFWqGPLrldIy/BUcS4ixBG6AZ/wBCtpvJYfonSWrE07oD03a7WurVLJdR4VGnhHsO8o7hKjxEtQQkn8myTj2gz0hS/TV2uIGk2PpPK6mCuQOzIiPKV0nJsWTRbJn3VkE2hDZ8ySsL0LMJhh6FXxL4CnKpY4WXfBqbTspeMpGYgjYoYahBWf1KleN2erDzVWwjVxZO5lU8TieFA6uVoxhcYFyijCtsTm8tyXGJ6nTLiANynjp3o4FodU+6z0r0ibPeE8YfDgD0Cmz5n1ERjxruRBl2RUWxACJDTT7If40Ostq+GdU5hQqTbK0l0DuoepSRASzTzZxO6cqvS4e26godHMB3TpSUtyKYTx41rZpk+aVCImyvVMcZibq1/QvDpnTuhdHIq+udNpWLRLlak7SCLsBUc2QbKhTy/S6SnbJcEQwseLpY6ioCk74oPaUGWLdSibjg5Oi1h3hkPBghQ5pnIrtI1SR7JdxWLDmEaoVXAZf4mz/ujWW9NHo4fDcVykiOtWcx0BWcFTqucIJF0dwWS0g3VrDiO8Lc1w29ghlBGT8pR0kEKWW1mt1A7byi2WU3VgWwNkq5t1C8UoabHkIt0NmzmaXm4kh1+DtKZjxxk+zzMuZ/R7MukmOc4AeYTIS2+gWu8MuMTEH8Ls9dtPxA+NxePVc76m6RqVMX41EDSIJBsCQqZQ4xfB7v+CjDOM/bM2o5VQa3S8gH3Sx1Jgm0jLDI9LqHP2Vn1YvYcGfwtcK12l7KoNhblIk4KXQ9eHauyvk+dvomQ7n+eEX6rzgvc00agIM7HjiexVTA5Mx4mEVwnTbJAcsWWTi4Vaf8HcsMGm+0KrsRWYQS6QU70OrWVcLoLdNVvpY+rT/CH9U5TTZTaWG/ZLbqrjZoutjeJ6+UZmz48kOhwyuuazoIFp5jYJkweYuDAGugdiudZGKuv4tJ78rpeDZTaxott6KjFJVpnmSu+jhWpZlRsYVKGq0kPQosQyQpgF5zbLrOoV8ZThyrwieYYcl1gi2Q9C1sQQSCGpUpqPYahy6FmjQLiABddC6Q6MAIfUTFlf8A0/ZSglsxzCZaGWBgUmXM5Kojo41HsoOwwbEWaEJzLHBsgFWuo88bQaWi7jsuevzRz33k32SnjpFWHG57fQ3YTFjcorh8bqsAfdBMlyh1UifKE5swtKjSOrgbqZY7lSY3Lxg6WyiKmkEkoVWzYi42VTMM1BOlpshgLmO+MEdiUXBPTGYsDa5MYKXUckeYI1lGaOe+C6ySsFlnjVPIY79gj+VObSc9jjqI2cL7eyH0fm9Ds+PFjjfyHeqOpX4ct0RcblIub4w1AarnS6bpurZS3G0g4ONrfT3VAdKyQx1h6905ZFfF7QHjzhGN/Ik47Ft0Bzfoq2XY1wMgpi6g6bNCSWAtHIQHDsLzDGho7lbzT21R6CyNx9rsaclwWum576oYL7mDKrt80hxtNj3VdmWPLA0wI39VK6k5obI8vcXC7JKFKMVv7IM8ZO2xgpdPsqM06uJjlEsn6UaBZ7pESJ/KCYTG0Wxq1ucdgDEbJgyHH+NU8rS106XOkw0AxLxtHqgjDl0ec2l2MtCuWwJmEBz7M8d4mmlTlp5HZE673NqNbp1hwOl7R5bAm5+S9SxrgweVwdGzvfZGoyimHDIk06sFjM3V6YY/DBlUeUuJEH1HI7qszp+oPFBa1xeAGkftN5H4+iKCjvIgkyTvHIErWqX0T4tVw0EbNK25yd3f9h/5TjqKSFj+g4ujuzU3uy683MntnU0ztcQVpm3/AFIq64w50Uxa8En1VPAdWu1a6kOOq8gI8WNRemS5s/qbaL/9L8cReT+VSx3TFXDkjc2uPXhPXTGB8ceK2LHYRHHHBH+FHm+dtZUeHt8wdefROlhSjcxKyW/ac6xmHqtAgEHus0uqtA0vJc7khHet+raPgNpUh/cJlxjYcx81yyvVOopbxqD9rs9LxsfOPKZdDltK0DlkOXoUeIbysiTZaByL5BhNT9ZHlahnJRVhRTk6QTyPp5jYfUEk7BO+UUSTZo0jgINgqZe9trJzo1GUKRLjELzleWRbrGjbHYhrWmUHcSfNNkO6gzZpuHWnZCK3U7dAbKzJ7ZU+gFFyWgT1Nl1SrW8okLbJ+mhTu6C48KSp1MDYXPdW6GIIb4jpDQPqkSnJ6KkpRjTDtPDsp09cgRvNvoqGMpuxDAA+A429UuOzF1R/ndDRxvfgAI7lGHrVSPNpAtp2N+TK5xpJi02nZGem6TLOJeeQLBW8vpYVtvBaf+517piw3Tb3tLRUBfe8eWOxVXMOnf01LxKh1u2AiB66WyuafaGLLKWrBdYAte5rdIFjpaAI4Q4ZE9w1NdpO4DrGCs46uSC5+15bIbECRI9lWw+ctBFyZtve2yU23uhv486t2N2UP/TUC2p5jqB8oJjvIVujmVOo4EA2cAdQjTablCMvxTTpc4xJ4JN/+6eeUVq5/Ro0yQ3zHbSAQ4T+9MgviRNO4lfrjA1qtFzaNPU0Xd3ju1cydhtINniPSAuiPz59UjVUMExAIaGzb4edlfoZYX1XUapkA6XSNTfvuDMAp8nyao3H5Dxpo5zgNTnN3DYuf8orUrNpWB1enAPdW+o8KzD4ipRYAWgxPMRt/vZLVZz5IADo7EfdIkqlQyWeeRGxDZG5dO0/WLJv6YZShxIeGyCQDJPET2uPqEmUW1HOA0hpOxO31CNYDNXUjDW6zsS34GmRGt3e2xRxnsn4M6hLHM0BzBpBGlxgzxH0QbBYZwM1qoFN0wHGHh4g8/t9EAxOL016XiOcHuDYBEtLjYEQTtPJTS/EirRaazWnSZD2yWwCBe1jAuE9VJX9AtcdBytlGpmsEB2kXPwn1XLcyz91YmkwarkQBM8WRzqfqynWwYZh8QBc0xEgOIkRPHvsk7pzGU2Vp1OBa1pa4y18kDWAdreceaxHZHkadJf3KvEwcrc1f6K+d9PRVezVoe0gEExciR9iqGHybENsG6wLmN47o3/1EzCa4e0mHNGonSHEt21BtpAMT2Q/IuoSxwM321SbDkeoSMnLFJ/KKn4mPJjuOn8oa8kONoB3g0qg1N5jkDjutcf49es3xaRD3GCObWMgbIwzqplbwzTpkHWA4tnSCIMztEceqkz3MqbalKtF7hz77C8HYQq4tTjd6PGlBwlT7E7qDpBzmkiz9RaY2tdJuIyWqwxE+oXVsNFQmnTqF2rU6XSQ11iOLoNmOQjxHAkSIBIMSYF4+a6SSXJdDYZpxVHPlkFRyvBWERLKb8t006bGEi4kpNC6Nl2DY+k0PaCdLb9rKTyekijB22Esqx9NpEGY39kM6v6lqOBZ8Im3eOFbxuCbRY91NpLdMgt81/bhIuYYvVJ1S6TM+vcFSRbjpF+HFzfL6KuJzR9wD9V6k8vbv5uBFldr5S7Elhw9J5b4bQ8gQNYmYJttpRvB9CVR/wDcRTaBJawh7/mdgjklFlvrJR3oX8DhqgeBp1Tw25CdcXh/DpUtYAa6x3N4HZRjAtotii0hxG5MuM7Akq3l2NqGadRoLe5I34tPyUzakyTLPntAoYrS4ilRY1rTMuaDMXcS5W8tx41h1d0AyRpaSCd5HytdbZkxzmDS0tJ3AAttvwOyo0mVtQ8rdIs4tNyP+I2552WrQgdMizEMqEF4gt2vqMmJ0j07cpT63xlQVGukwLWcRbYHsiWAquqMFQOe2wOgtaJdyPUSQJEKSqRXeaeK8lT9lQXcO5cLtc0z3m4C2qQeGfCakxVwNIV8PXY8t1taNLLt1GTJaf8AkLGDYpZwdRzajQ8GGu809mnzD0KcM06eq0XN0tdU0k3Y3dovq9xMXk/QIXiWHENo024b+62db9Ba58zHiO5IPO/F1uNJprR6zzJVJO1/4ETmV6TQ4OvuAILZht9ybkGeyJ4nBugG2wkf7sbqvlnTIw1Oo+pJqNHrDT6Dvc3O6F/1CSXCrVAJsDx/4gbCZgdkvJcm2v0Tems8nxYQJOuQ0guNoBIEbmbyZ5R3B497agdDzW3JbIMAAAkccA2vIVJ7BTptc6oXvqs1CmIAa0kiXk2JOmwGyMdP4htL+54btBgGDDmloBPmH7SRcCJjlFHTqX/P2S5fElGPJbQGzel43i1dLiQZe5zS25cACJ4kgT3tZCqjmUqhZqGodgL3gxfgp2zrKvGY95eWju8kNaY8SD2nVMrnGHoBzrgmXANMkiNUHVFzM27I8sdGePieR0goGjV8ZjgQBzM25ureHbocDrIuDvuQbSOVSrY04PEvoVqbQx9NwBtrYKrCGnUI8zZg/P0S2zMHggFx8pIIEHbeP/1A8FL9lP48mrTOsZfj2vcdLW6wPIR8IM2LpmB7BXsdFSnT0Bt2umHRDtiGCPMN/ouZ5b1FpcT+2YDudpumqj1H4kNAbLufUxf7em66OXiuMyXJglF2B21adOq5gpgeJZzRMTcFwMeXf/KJ5P0xhKksqTOmWOGoaIku0umIMzBHC2xWXF0lmonsWxJjvzuPut/6XWBaBsILgINoHrtxZZCLTB9RraZVw2R1qVJ5oeFiqdQadLgxxYZsTqBabjvxwlM5LLyzwXMqHYNBg+aDYbDidrLq+DwriaIB0NY+YbEPBmWkG/I2O6CY/CNFYO0hziX3FiAfKdJFxz80yqS5dFePy7vklf2Uq1AUzhqFJztVMDVsQKjyQWw0kSHbkydp2VavSaT4dTEtaQ86tTZggQZLeNttoWK1N9BoYx5cA/WCbFsG0Hcd0r46g8Pc9liSdvXcfRbLMm6SI5q3aY+ZDUptGlpIq6/KSQGubsY+1/wkrrTMKhxlTSQzbU0gjzRc/OyzTzcFrXBrQ9ukWbMiHNc/0fJFwP2grpNPJ8FjadKriRqq+GGlxdBMEm/fePkqYR9SNJkymoSuas4dC8F5ZVhMS0GantHdwH3XQf1QYCziYPtaCFz/AAVTTUYezh+U5ZiQXDmW/dSeS9oowDEMYyk3UyoNMSRMTxEkKN+YMMO007ky7S07bybpLp4l7S4uNpho9ANyjmWdQFsSxpaPYH1+ySylJnRsiwY0NfbSLza/aUL6kwrqeuo0kg3NpgRN+0KfEY5tTBA0nFsbabmSIAgd9vmkTqDqurVf4JGltOWubeSezva327Lk48Gn/rChhlknohOPqeYj78j23KjGePawEkQSQBzte3pb6hLuIxtSk4hwi1r8EeVwjcKrWzNxqNJPp9d/uFNHE1pnpy8bHXY44DPQ8xN972t/n0VkYvSQWkMN/PpLhcCTpEwfWCd4SLQbL26JkuA3+sppr4trLluqP2yYttJB2ubR9FvHi1RBlx8S/hi57W+LDiw20T7eWIImFQqU6peXEVGgvBDSJfseTtEcFDv6q6oTI0gHaIiOyb8rzAOp0SQ10NIJ0kwA4hpMfzda7toQml0WXZpUoMYaZJEElp0yQLE8loBv5QLorQx1F7AaVQ+UzNRpg2+FhMEwCePkgtfNKbATTaJMyb/e/wDsJVx3UL3ne8RI7cx2C6FLSC4OWx1xONouJYPhf5QS4GbQC1oaYE+3KU8R0VWD3GiWVWehDagtcaXfwUJbWdqaS4xva9+LbItgcwc0GXv89nCNgbyPWeyYoofjlLG7iVxiqlN0VA4bNLXgggcQDBG/3XQuintealCJ+F7XOm7S0Q06TEwCeZvMwheDzKhifJimh4mWuc4hzfRrmwR7I30507TY7xMLijpB0va+mHWN95BB225CLFHhPl8FebyoZMbi1T/gWevMS+m92HFQkCPLeBu4Aj8HkEdkudPZzTpOPjU9REFh4a4HdzD8Y2sSE+510K59erUfXbqedUkFsNNhHmOw9+yXsz6DDZkuLwJBbbUO4EbeqXkklNyQPjeRiiuE+n8opdQ49mLBqFs13Ok6SYktaw6eYdAOk7FliQYSbWpFpiDK6Bj+kHsEUXNFMkEB487H6WhwL9y2QY9lRxmVFkA1Kbndy0x3I1E27bXXPI7XKmUqWFqscq/WxPoPO02kEjibgH3glH8BgKzK7mMa8OaLh0Aj1I49t0VHTTAwVGBxfqkiDTB+E6hNgRPHbhMODp+CDUdBJm4vJO8nkldJxkqI8uenRnLjXpM1HWYsRp1Ai8zyP5RnLsV4jzUA0ljfN4jYaRBBgn2F0mZn1XVq141FjGn4WeXYbmOdkap56zEaWkaG6WtL2i+obuJI3sRv6rMUF8M8/JO+0MWHxYe0Oa67XaiWuFrG43m1+VRxhDgXhnm3JBHudlLleHbWfXpgaH0zDSTJIgQXR8Tb7woKLi0vpODi4G4HJnb133H8qmSapMSmhZzauGvl8NBFi2/pcD5IOMK5ziHWtPfn8/hMgpMNUteBMkXgReAJP+2XsdWpaAIbY8ACItEi91PxUrYy6FnF5B4RY5pBLpt/kD5KSpRqOg63MgRpHFz3VsVQSXTb527XJ5U1LFmLXCDkkzuLZzmVmVosyvZIjaU54Z4fTpO3ho+uxSVKZOmMWPDe07tMj53/AMqbyV7bG4nTJau5JFh2kyqoIO41A/t433KIYhkmOLXG11TGHIEC4Hf8kqLnR6C2NvT+eMpUwNQk/tBBBHILSPwUPxXTDa2I8XDPAL3yWueNzJJBLbAG5BnfdL1Bmkzzyf4CJf1l2wECwB/4gdvU90cZb/QScou4gXqXDuplrCdTgAXeVzdJdJ0+b0GqRYzKAAlxgCV1HD4ZmJpuL2NqaYPn3Ebw7/dkHx3Sfh/3cKxroM+G++43aT+CnuSl7khkczupCyAWtDQTqPI/5RtHa6v4ekKceIS8yAb/ADJ/KoYIuGIJqDS4SSCIgjYAFEsJSDqhLrNAJ77bJNbpkvkT5SJ61T4QIEk78CY+ZRHD13MYKTSTe/FyZk8IAyi6tXc/9jYH0uYRLVUOotSZUtIzHC9sndiWBha831QAD5vcxsreT9OU3htyewO/utMFlmqC4S47I7h8U2nqa4sYWxM7mLEA8oMcblXSKMkqWuyKv04xjTLb+hUH6JgaO8qLO+rqbi7REDkwPslx/VZnuE/JGKdROxYcs1YyDBggwQDOw/KLdO499KoTaXQL9h/Pqk3D9RNJvY8FEX9RhhZIJnkcKTlOH9Ix431JHW6WP8YNbUAhzfZ0k8H7qVvTjA5vlBif7hPmg2g90u5PiXkUi4PjVIIEx6OT26mHMj8b91bhrKrkiDK/TftFnH5NRp+YuIDpbJdLQR78JJzlzGebUYmzTuCIGx4Nr+qmznPnud+nEucTDKYjc2+W90k5hUqsnUYaXFpkyWuHBBuPwl5MamnxiUYIP5Yxu6oLQGkiAPhI9CIVAZqPPpPxGSJ2PFkq4usdRBcS3ube1uFawNEF8eKJIHE+bsUr0+KdFMsKZPVquNQusZ3RDBYgiNJtOw7jb8lF8LlWHpNHigOqEDV5iCO0RsUZwnQ1DEM8SnrZwADee8lHjxSe18EU0ibIM3Y0UqhhtWm8NeealN3fuRt9EYzTNaRxVBzJc5xHliHfHb5WP0S5mHRvguAFStBgg6NQ+bgRH0VXE62gMBEtdIefiuZt232VWTM4RXJCIw5PRr1FQY3HGi2oAX6nPe6IpySQXEcfCYsbwkvH13MqPa47ctcHNNpBDhuDunTq39PiGUgHPbjGsAGlsh4nZ8bCSbodmtWk7DGjUwpo123LwQQ4gSD/AHNpgXBvtyAmqEMnWr2v8FmJqCura7/yJX9Tdq9O38o9hs4b4bBcECDuZOo3Ha0IJSyRzmayWAXgagX2MGw2+adOnP8Ap9QxFBtR1R+qXAgECINht2g/NIjj5SpFb4yjclo54FlaLK9E+es2hVX5g+jU1MPuOCPVWFQx7eUMlaOQ95ZjA9k7hwEf+J/kEFea6Zg/X3v80mdO50aNQNcfI61/2yfiH+8lNLGOa8jdselv8heblxcWWY8louhrYsLBQfpZEk87LbDVIIH19VvWdNh90jZRyLOXY/w6bxvNlLhs7LSNM72B7djG6B1AQFvgK8EyG3HP+7qrFOlRk43sP46tSe2H0muHJ2eDG4PBQKtltIny1XgHvB+Uq1i6urTJkRuLfVVMbhmBstJkcbrJNNgKK+S7gMMykyNUyb91bNIRLTY/b5IJSxHBup8LiSLSf94S3jvYXQYxmbGnTOmNtwL9kFwmIpvc79QXwWugsIkOjym/Eq3VxTHWeD7gqtVyqkR5HkH1Xe6LTopwShFNPv7FvE1bkc7Tsqzq4A7FMGZYb+21hhwBnytAN+53QfD5e3WSdQHqqIxi1aNyeS4ukyszF7IxlT3vcJMNB5UIw7P2tRHCUCO4PZBOCaB/Is6X05n+gXdA29E5YXqZrvLIae5uFxvBYxsODgJCtYTMna5Bj0lBCPpqkyeSU3tBjEZNiMJjf1QaKlPUfhN9LpkQbpY6kpH9V4vhmoxxktIMGRB1ARcTxyE5YbqIkBhEn3RLDNpYgXaGvGxR+pOMeMa+x6yJdr9HIKWS1sRUOlro5c61h772R3L8mp4cyfM/v29gm3O82DWGlEObaQlwNmCfykzyNsznKS30X6eFa+S7k79k7dHVgxtnAs+vukB+e0qY0yDKZckxDDDmeW1ouD6FW45UqESVocX5q11qkBuqGuB/IVbMMnY5jnNFMuixdtO10JwGHP6jXA0QTpjnvdFv17HGGyBMekomtbJ2voC0MtHiNewAWku9jtPIUWJzHxKjqLqbKsNOoEX3EafbdFziPBdJEsIvAlDa+SzV8Znlm89vVIcGtxGJ/YFf0LhsST4eqhUIs3dvzG6WMf0tXov0ebYG0x8i1dAbi3sqse+Ia0jX394VpuKpP80kz3H+Vyqv3/0Uw8nJD5tHz8CvArULK9A8g2dBVfFs8tuFMsOEhccBnNRPL+onUwGu8zRYdx8+UOqsglREJTipKmanW0dAw+YNqhr2QY3/APY4Vp4IIn/0QVznDYp1N0tMH8+hHITTlPVWsBlSAeDwf8KPJgcdophlvsMvE34K3fRBLZGmBe33WlFwJE/JTitJgkRxP4U+10Ucio8XMfJbUsOSOxVrEUNMflYoUidvutbCTRHRwoEl0qKrRMEgWlFqtK42NlXazf8AC5SOsoBhIiPmstw5iQb9kSo0L8/JZbhjJi/5Rc2amA/CJdEwvVsJFpn1Rt+A1GI0qF+E0mCESm0C6YJY9rbRc8qUDmVM/BXBVinl0rXJHJFdrBKmpH12V0YHSAtKOA80rORtlnA19zse6O5XjnG30IQ6ll8iw3RbA4fTbdBdGSkgdmjQHea97me6FsxIa4tiQ7ZMOaZcHCShuDw39weSw5QO72bzVEFfpNph2ne63wTX0XxJ08NRp4cNzbt2VHF1C4yNgncm3bATCtbqdzNMM1TvbZW8txDXsuNMGSCUDoOc4WieFilUe2Wu3TlJrYDocaOaM0QLmbc8qxVaNDoMmLDsknDYhwNjdMeQ4wuadZv67oo5E9HSjSbNMVhDp83ofRV9HYfRW85eQ4AmJCA1K4aYLvultJMWptnHpWdS0C8vQJCSV4laLy40H4ptyoHBXsVSlUXhA0dZoQtVvCwWrji3gM4qUiIMjsdvl2THhepKVT4yWH12n3CUC1YhLljjIJTlE6VQxgezdpW9CtocJ2XN6OLez4XEeyLUOqH2DxqG07H3U8vHfwOWZfJ04hrmy03VA05KC5Pn9Nw064PY2R2nmAaRqAPqp3CV7QxTCWEoAgAiPVaYmlpNt1YwuOpu9LKtXxjdUSikqRilbIKw1EarFYpNaTcyVa1sNyJ9UMxFUNdZZ1sYpXouGiZ4j5LWlhgZiyr6XEam3C2ouO8IbZpfbQkQp6DI3sqtDGjkhSV8ZNkaBcgjS08FWZ03S4/HllwrOHzdrhLnR6LY1YDsLYnE6gqtOuAeEExebgkhi0wmZgm6ByTkdTSGStWBG6GiuWmNwtBWa8WUL2lqe0n0ApMtNrhruy1rVC5zYO8x8lRe4niVLgK4AuQNMkSeD8QKyade07l8hOnRETxEn3XsHnml4EgXjdBcy6hpMa7SQ5x+KXANHvf+Eh5z1S9500/K0cjc+oPAQY8TbNlk0dF6p63aCS58ECANz9lzfGdVve8nf1Jv9kEe4uMuJJ7lYAVqxr5EqbXQYlelVzWPosisfRPALAKzKr+MfReFYrjidypV6SmNYqKrVMIWaiuGr0LBesakARlYhYL14uXHGC1alq31LGpadRorVLMqjdnn6yq8rErdPsGg1huqqrd4P2V9nVbX2eCPVKq8geKLO5ND5hOqqIsXFT1M3ovMioFzteQPBHoJZGdMwWbBos4R7hWqePaQfMLrlYqEclb/AKh3/I/VZ6H7N9RnSm4hjTJcPqpKvUbBYFv1XLzWd3P1WupasFGPIzpNTOqbjGpoPuq1XNKbR5ntvtBXPtS9Kz8dHeox3Z1FRZMmSewUB6tpN+FpKT15avHgjvUkNzOtwNmH6rNTr58QGD0JSiFujWKKMcmwpiOpq7gRrIB4FlQdjHndzj7kqJbAIqSBNIXoW6y0LbNo0hehSvWGhcdR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215776" y="179437"/>
            <a:ext cx="9577064" cy="7146609"/>
            <a:chOff x="143768" y="251445"/>
            <a:chExt cx="9577064" cy="7146609"/>
          </a:xfrm>
        </p:grpSpPr>
        <p:pic>
          <p:nvPicPr>
            <p:cNvPr id="39938" name="Picture 2" descr="http://image.nanopress.it/r/FGD/www.buttalapasta.it/img/panzerotti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3768" y="251445"/>
              <a:ext cx="4751749" cy="35638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9944" name="Picture 8" descr="http://www.celiachiamo.com/alimenti-senza-glutine/1227983314.jpg/570/400/1/Focaccia-olive-e-pachino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l="5556" r="1384"/>
            <a:stretch>
              <a:fillRect/>
            </a:stretch>
          </p:blipFill>
          <p:spPr bwMode="auto">
            <a:xfrm>
              <a:off x="4896296" y="3707829"/>
              <a:ext cx="4824536" cy="36376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9946" name="Picture 10" descr="http://1.bp.blogspot.com/_S7m_tBu-uZg/Sck_dKg1mxI/AAAAAAAAAHE/i2TCitv8tlw/s400/focaccia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 b="2955"/>
            <a:stretch>
              <a:fillRect/>
            </a:stretch>
          </p:blipFill>
          <p:spPr bwMode="auto">
            <a:xfrm>
              <a:off x="4896296" y="251445"/>
              <a:ext cx="4824535" cy="35283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9948" name="Picture 12" descr="http://t2.gstatic.com/images?q=tbn:ANd9GcSCGCmSjFve3DMaiFmStpuhhIj39n1MmY5bMd5OXsYL4p8GYSLtKQ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3768" y="3779837"/>
              <a:ext cx="4752528" cy="36182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CasellaDiTesto 10"/>
          <p:cNvSpPr txBox="1"/>
          <p:nvPr/>
        </p:nvSpPr>
        <p:spPr>
          <a:xfrm>
            <a:off x="1367904" y="1331565"/>
            <a:ext cx="2376264" cy="500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latin typeface="Andalus" pitchFamily="18" charset="-78"/>
                <a:cs typeface="Andalus" pitchFamily="18" charset="-78"/>
              </a:rPr>
              <a:t>Fried</a:t>
            </a:r>
            <a:r>
              <a:rPr lang="it-IT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800" dirty="0" err="1" smtClean="0">
                <a:latin typeface="Andalus" pitchFamily="18" charset="-78"/>
                <a:cs typeface="Andalus" pitchFamily="18" charset="-78"/>
              </a:rPr>
              <a:t>pazerotti</a:t>
            </a:r>
            <a:endParaRPr lang="it-IT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264448" y="1403573"/>
            <a:ext cx="266429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Focaccia </a:t>
            </a:r>
            <a:r>
              <a:rPr lang="it-IT" dirty="0" err="1" smtClean="0">
                <a:solidFill>
                  <a:schemeClr val="bg1"/>
                </a:solidFill>
              </a:rPr>
              <a:t>with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onions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151880" y="5075981"/>
            <a:ext cx="266429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Focaccia </a:t>
            </a:r>
            <a:r>
              <a:rPr lang="it-IT" dirty="0" err="1" smtClean="0">
                <a:solidFill>
                  <a:schemeClr val="bg1"/>
                </a:solidFill>
              </a:rPr>
              <a:t>with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ham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696496" y="6300117"/>
            <a:ext cx="2664296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Focaccia </a:t>
            </a:r>
            <a:r>
              <a:rPr lang="it-IT" dirty="0" err="1" smtClean="0">
                <a:solidFill>
                  <a:schemeClr val="bg1"/>
                </a:solidFill>
              </a:rPr>
              <a:t>with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tomatoes</a:t>
            </a:r>
            <a:r>
              <a:rPr lang="it-IT" dirty="0" smtClean="0">
                <a:solidFill>
                  <a:schemeClr val="bg1"/>
                </a:solidFill>
              </a:rPr>
              <a:t> and </a:t>
            </a:r>
            <a:r>
              <a:rPr lang="it-IT" dirty="0" err="1" smtClean="0">
                <a:solidFill>
                  <a:schemeClr val="bg1"/>
                </a:solidFill>
              </a:rPr>
              <a:t>olives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heck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223888" y="467469"/>
            <a:ext cx="7416824" cy="73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err="1" smtClean="0">
                <a:latin typeface="Andalus" pitchFamily="18" charset="-78"/>
                <a:cs typeface="Andalus" pitchFamily="18" charset="-78"/>
              </a:rPr>
              <a:t>Enjoy</a:t>
            </a:r>
            <a:r>
              <a:rPr lang="it-IT" sz="4400" dirty="0" smtClean="0">
                <a:latin typeface="Andalus" pitchFamily="18" charset="-78"/>
                <a:cs typeface="Andalus" pitchFamily="18" charset="-78"/>
              </a:rPr>
              <a:t> and taste </a:t>
            </a:r>
            <a:r>
              <a:rPr lang="it-IT" sz="4400" dirty="0" err="1" smtClean="0">
                <a:latin typeface="Andalus" pitchFamily="18" charset="-78"/>
                <a:cs typeface="Andalus" pitchFamily="18" charset="-78"/>
              </a:rPr>
              <a:t>our</a:t>
            </a:r>
            <a:r>
              <a:rPr lang="it-IT" sz="4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4400" dirty="0" err="1" smtClean="0">
                <a:latin typeface="Andalus" pitchFamily="18" charset="-78"/>
                <a:cs typeface="Andalus" pitchFamily="18" charset="-78"/>
              </a:rPr>
              <a:t>region</a:t>
            </a:r>
            <a:endParaRPr lang="it-IT" sz="4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338" name="AutoShape 2" descr="http://www.google.it/url?sa=i&amp;source=images&amp;cd=&amp;docid=gWNSoVLN_Md8yM&amp;tbnid=2kg8VAVaS-GppM:&amp;ved=0CAUQjBwwAA&amp;url=http%3A%2F%2Fwww.formiche.net%2Fwp-content%2Fuploads%2F2013%2F02%2FPUGLIA1.gif&amp;ei=Ih91UfGuDoPWtQam0oHYDA&amp;psig=AFQjCNGlYRZOPRJ43NwzqruqkSpr4Y9oCQ&amp;ust=1366716578285369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40" name="AutoShape 4" descr="http://www.google.it/url?sa=i&amp;source=images&amp;cd=&amp;docid=gWNSoVLN_Md8yM&amp;tbnid=2kg8VAVaS-GppM:&amp;ved=0CAUQjBwwAA&amp;url=http%3A%2F%2Fwww.formiche.net%2Fwp-content%2Fuploads%2F2013%2F02%2FPUGLIA1.gif&amp;ei=Ih91UfGuDoPWtQam0oHYDA&amp;psig=AFQjCNGlYRZOPRJ43NwzqruqkSpr4Y9oCQ&amp;ust=1366716578285369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42" name="AutoShape 6" descr="http://www.google.it/url?sa=i&amp;source=images&amp;cd=&amp;docid=gWNSoVLN_Md8yM&amp;tbnid=2kg8VAVaS-GppM:&amp;ved=0CAUQjBwwAA&amp;url=http%3A%2F%2Fwww.formiche.net%2Fwp-content%2Fuploads%2F2013%2F02%2FPUGLIA1.gif&amp;ei=Ih91UfGuDoPWtQam0oHYDA&amp;psig=AFQjCNGlYRZOPRJ43NwzqruqkSpr4Y9oCQ&amp;ust=1366716578285369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" name="Immagine 8" descr="PUGLIA1.gif"/>
          <p:cNvPicPr>
            <a:picLocks noChangeAspect="1"/>
          </p:cNvPicPr>
          <p:nvPr/>
        </p:nvPicPr>
        <p:blipFill>
          <a:blip r:embed="rId2" cstate="print"/>
          <a:srcRect l="2520" t="914" r="1721" b="4054"/>
          <a:stretch>
            <a:fillRect/>
          </a:stretch>
        </p:blipFill>
        <p:spPr>
          <a:xfrm>
            <a:off x="1223888" y="1331565"/>
            <a:ext cx="7632848" cy="5769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59792" y="5652045"/>
            <a:ext cx="9504809" cy="1129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most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common are the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patron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saints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’  , the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countryside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  and the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music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festivals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.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Many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of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these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celebrations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happen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in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summer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when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the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weather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is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fine and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one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of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the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main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features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is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that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the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town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is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floodlit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.</a:t>
            </a:r>
            <a:endParaRPr lang="it-IT" sz="2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6" descr="http://www.brimspettacoli.it/images/lightboxdemo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1879" y="467469"/>
            <a:ext cx="7769601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alermo2.it/MARIA%20AUSILIATRICE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2440" y="1979637"/>
            <a:ext cx="3168105" cy="488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215776" y="5075981"/>
            <a:ext cx="5472608" cy="11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St.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Quirico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and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Giulitta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 algn="ctr"/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Patron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saints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of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Cisternino</a:t>
            </a:r>
            <a:endParaRPr lang="it-IT" sz="2400" dirty="0" smtClean="0"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Festival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held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in the first week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of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August</a:t>
            </a:r>
            <a:endParaRPr lang="it-IT" sz="2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760392" y="899517"/>
            <a:ext cx="4320233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Mary Help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of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Christians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 algn="ctr"/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Festival 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held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on the 24th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of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May</a:t>
            </a:r>
            <a:endParaRPr lang="it-IT" sz="2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4818" name="Picture 2" descr="http://upload.wikimedia.org/wikipedia/commons/c/c4/San_quirico_e_giulietta_cisterni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800" y="1187549"/>
            <a:ext cx="4976812" cy="3319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8384" y="1331565"/>
            <a:ext cx="3652874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ttangolo 6"/>
          <p:cNvSpPr/>
          <p:nvPr/>
        </p:nvSpPr>
        <p:spPr>
          <a:xfrm>
            <a:off x="575816" y="323453"/>
            <a:ext cx="8352927" cy="500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dalus" pitchFamily="18" charset="-78"/>
                <a:cs typeface="Andalus" pitchFamily="18" charset="-78"/>
              </a:rPr>
              <a:t>Saint Lucy's </a:t>
            </a:r>
            <a:r>
              <a:rPr lang="it-IT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ndalus" pitchFamily="18" charset="-78"/>
                <a:cs typeface="Andalus" pitchFamily="18" charset="-78"/>
              </a:rPr>
              <a:t>day</a:t>
            </a: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dalus" pitchFamily="18" charset="-78"/>
                <a:cs typeface="Andalus" pitchFamily="18" charset="-78"/>
              </a:rPr>
              <a:t>: </a:t>
            </a:r>
            <a:r>
              <a:rPr lang="it-IT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ndalus" pitchFamily="18" charset="-78"/>
                <a:cs typeface="Andalus" pitchFamily="18" charset="-78"/>
              </a:rPr>
              <a:t>December</a:t>
            </a: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dalus" pitchFamily="18" charset="-78"/>
                <a:cs typeface="Andalus" pitchFamily="18" charset="-78"/>
              </a:rPr>
              <a:t> the 13</a:t>
            </a:r>
            <a:r>
              <a:rPr lang="it-IT" sz="2800" b="1" baseline="3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dalus" pitchFamily="18" charset="-78"/>
                <a:cs typeface="Andalus" pitchFamily="18" charset="-78"/>
              </a:rPr>
              <a:t>th</a:t>
            </a:r>
            <a:endParaRPr lang="it-IT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619597"/>
            <a:ext cx="5256584" cy="2448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 marL="211138" indent="-211138">
              <a:buSzPct val="45000"/>
              <a:buFont typeface="Wingdings 2" pitchFamily="18" charset="2"/>
              <a:buChar char=""/>
              <a:tabLst>
                <a:tab pos="714375" algn="l"/>
                <a:tab pos="1438275" algn="l"/>
                <a:tab pos="2162175" algn="l"/>
                <a:tab pos="2886075" algn="l"/>
                <a:tab pos="36099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5950" algn="l"/>
                <a:tab pos="10779125" algn="l"/>
              </a:tabLst>
            </a:pPr>
            <a:r>
              <a:rPr lang="en-GB" sz="2600" dirty="0">
                <a:solidFill>
                  <a:srgbClr val="000000"/>
                </a:solidFill>
                <a:latin typeface="Papyrus" pitchFamily="66" charset="0"/>
              </a:rPr>
              <a:t>Celebrations:</a:t>
            </a:r>
            <a:br>
              <a:rPr lang="en-GB" sz="2600" dirty="0">
                <a:solidFill>
                  <a:srgbClr val="000000"/>
                </a:solidFill>
                <a:latin typeface="Papyrus" pitchFamily="66" charset="0"/>
              </a:rPr>
            </a:br>
            <a:r>
              <a:rPr lang="en-GB" sz="2600" dirty="0">
                <a:solidFill>
                  <a:srgbClr val="000000"/>
                </a:solidFill>
                <a:latin typeface="Papyrus" pitchFamily="66" charset="0"/>
              </a:rPr>
              <a:t>	</a:t>
            </a:r>
            <a:br>
              <a:rPr lang="en-GB" sz="2600" dirty="0">
                <a:solidFill>
                  <a:srgbClr val="000000"/>
                </a:solidFill>
                <a:latin typeface="Papyrus" pitchFamily="66" charset="0"/>
              </a:rPr>
            </a:br>
            <a:r>
              <a:rPr lang="en-GB" sz="2600" dirty="0" smtClean="0">
                <a:solidFill>
                  <a:srgbClr val="000000"/>
                </a:solidFill>
                <a:latin typeface="Papyrus" pitchFamily="66" charset="0"/>
              </a:rPr>
              <a:t>	</a:t>
            </a:r>
            <a:r>
              <a:rPr lang="en-GB" sz="2600" b="1" dirty="0" smtClean="0">
                <a:solidFill>
                  <a:srgbClr val="000000"/>
                </a:solidFill>
                <a:latin typeface="Papyrus" pitchFamily="66" charset="0"/>
              </a:rPr>
              <a:t>In </a:t>
            </a:r>
            <a:r>
              <a:rPr lang="en-GB" sz="2600" b="1" dirty="0">
                <a:solidFill>
                  <a:srgbClr val="000000"/>
                </a:solidFill>
                <a:latin typeface="Papyrus" pitchFamily="66" charset="0"/>
              </a:rPr>
              <a:t>the town </a:t>
            </a:r>
            <a:r>
              <a:rPr lang="en-GB" sz="2600" b="1" dirty="0" smtClean="0">
                <a:solidFill>
                  <a:srgbClr val="000000"/>
                </a:solidFill>
                <a:latin typeface="Papyrus" pitchFamily="66" charset="0"/>
              </a:rPr>
              <a:t>centre:</a:t>
            </a:r>
          </a:p>
          <a:p>
            <a:pPr marL="1074738" lvl="4" indent="-214313">
              <a:buSzPct val="45000"/>
              <a:buFont typeface="Wingdings" pitchFamily="2" charset="2"/>
              <a:buChar char=""/>
              <a:tabLst>
                <a:tab pos="714375" algn="l"/>
                <a:tab pos="1438275" algn="l"/>
                <a:tab pos="2162175" algn="l"/>
                <a:tab pos="2886075" algn="l"/>
                <a:tab pos="36099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5950" algn="l"/>
                <a:tab pos="10779125" algn="l"/>
              </a:tabLst>
            </a:pPr>
            <a:r>
              <a:rPr lang="en-GB" sz="2600" dirty="0">
                <a:solidFill>
                  <a:srgbClr val="000000"/>
                </a:solidFill>
                <a:latin typeface="Papyrus" pitchFamily="66" charset="0"/>
              </a:rPr>
              <a:t>A religious procession </a:t>
            </a:r>
            <a:br>
              <a:rPr lang="en-GB" sz="2600" dirty="0">
                <a:solidFill>
                  <a:srgbClr val="000000"/>
                </a:solidFill>
                <a:latin typeface="Papyrus" pitchFamily="66" charset="0"/>
              </a:rPr>
            </a:br>
            <a:r>
              <a:rPr lang="en-GB" sz="2600" dirty="0">
                <a:solidFill>
                  <a:srgbClr val="000000"/>
                </a:solidFill>
                <a:latin typeface="Papyrus" pitchFamily="66" charset="0"/>
              </a:rPr>
              <a:t>and concerts</a:t>
            </a:r>
          </a:p>
          <a:p>
            <a:pPr marL="1074738" lvl="4" indent="-214313">
              <a:buSzPct val="45000"/>
              <a:buFont typeface="Wingdings" pitchFamily="2" charset="2"/>
              <a:buChar char=""/>
              <a:tabLst>
                <a:tab pos="714375" algn="l"/>
                <a:tab pos="1438275" algn="l"/>
                <a:tab pos="2162175" algn="l"/>
                <a:tab pos="2886075" algn="l"/>
                <a:tab pos="36099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5950" algn="l"/>
                <a:tab pos="10779125" algn="l"/>
              </a:tabLst>
            </a:pPr>
            <a:r>
              <a:rPr lang="en-GB" sz="2600" dirty="0" smtClean="0">
                <a:solidFill>
                  <a:srgbClr val="000000"/>
                </a:solidFill>
                <a:latin typeface="Papyrus" pitchFamily="66" charset="0"/>
              </a:rPr>
              <a:t>Food </a:t>
            </a:r>
            <a:r>
              <a:rPr lang="en-GB" sz="2600" dirty="0">
                <a:solidFill>
                  <a:srgbClr val="000000"/>
                </a:solidFill>
                <a:latin typeface="Papyrus" pitchFamily="66" charset="0"/>
              </a:rPr>
              <a:t>and merchandise stalls</a:t>
            </a:r>
            <a:br>
              <a:rPr lang="en-GB" sz="2600" dirty="0">
                <a:solidFill>
                  <a:srgbClr val="000000"/>
                </a:solidFill>
                <a:latin typeface="Papyrus" pitchFamily="66" charset="0"/>
              </a:rPr>
            </a:br>
            <a:endParaRPr lang="en-GB" sz="2600" dirty="0">
              <a:solidFill>
                <a:srgbClr val="000000"/>
              </a:solidFill>
              <a:latin typeface="Papyrus" pitchFamily="66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91840" y="4499917"/>
            <a:ext cx="4356868" cy="233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</a:pPr>
            <a:r>
              <a:rPr lang="en-GB" sz="2800" dirty="0">
                <a:solidFill>
                  <a:srgbClr val="000000"/>
                </a:solidFill>
                <a:latin typeface="Papyrus" pitchFamily="66" charset="0"/>
              </a:rPr>
              <a:t>	</a:t>
            </a:r>
            <a:r>
              <a:rPr lang="en-GB" sz="2800" b="1" dirty="0">
                <a:solidFill>
                  <a:srgbClr val="000000"/>
                </a:solidFill>
                <a:latin typeface="Papyrus" pitchFamily="66" charset="0"/>
              </a:rPr>
              <a:t>In the countryside :</a:t>
            </a:r>
          </a:p>
          <a:p>
            <a:pPr marL="261938" lvl="3" indent="-212725">
              <a:buSzPct val="45000"/>
              <a:buFont typeface="Wingdings" pitchFamily="2" charset="2"/>
              <a:buChar char=""/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</a:pPr>
            <a:r>
              <a:rPr lang="en-GB" sz="2800" dirty="0">
                <a:solidFill>
                  <a:srgbClr val="000000"/>
                </a:solidFill>
                <a:latin typeface="Papyrus" pitchFamily="66" charset="0"/>
              </a:rPr>
              <a:t>Big bonfire</a:t>
            </a:r>
          </a:p>
          <a:p>
            <a:pPr marL="261938" lvl="3" indent="-212725">
              <a:buSzPct val="45000"/>
              <a:buFont typeface="Wingdings" pitchFamily="2" charset="2"/>
              <a:buChar char=""/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</a:pPr>
            <a:r>
              <a:rPr lang="en-GB" sz="2800" dirty="0">
                <a:solidFill>
                  <a:srgbClr val="000000"/>
                </a:solidFill>
                <a:latin typeface="Papyrus" pitchFamily="66" charset="0"/>
              </a:rPr>
              <a:t>Eating roasted </a:t>
            </a:r>
            <a:br>
              <a:rPr lang="en-GB" sz="2800" dirty="0">
                <a:solidFill>
                  <a:srgbClr val="000000"/>
                </a:solidFill>
                <a:latin typeface="Papyrus" pitchFamily="66" charset="0"/>
              </a:rPr>
            </a:br>
            <a:r>
              <a:rPr lang="en-GB" sz="2800" dirty="0">
                <a:solidFill>
                  <a:srgbClr val="000000"/>
                </a:solidFill>
                <a:latin typeface="Papyrus" pitchFamily="66" charset="0"/>
              </a:rPr>
              <a:t>potatoes on the </a:t>
            </a:r>
            <a:br>
              <a:rPr lang="en-GB" sz="2800" dirty="0">
                <a:solidFill>
                  <a:srgbClr val="000000"/>
                </a:solidFill>
                <a:latin typeface="Papyrus" pitchFamily="66" charset="0"/>
              </a:rPr>
            </a:br>
            <a:r>
              <a:rPr lang="en-GB" sz="2800" dirty="0">
                <a:solidFill>
                  <a:srgbClr val="000000"/>
                </a:solidFill>
                <a:latin typeface="Papyrus" pitchFamily="66" charset="0"/>
              </a:rPr>
              <a:t>charcoal fire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431800" y="5040313"/>
            <a:ext cx="1809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23554" name="Picture 2" descr="http://www.bandacisternino.it/blog/wp-content/uploads/2011/06/cropped-Nuova-immag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7" y="1475581"/>
            <a:ext cx="10080872" cy="2260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http://www.bandacisternino.it/blog/wp-content/uploads/2011/06/festival_bande_201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848" y="4139877"/>
            <a:ext cx="3312368" cy="3216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8" name="Picture 6" descr="http://blog.italiavirtualtour.it/wp-content/uploads/2012/09/majorette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96296" y="4139877"/>
            <a:ext cx="4608512" cy="3060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asellaDiTesto 9"/>
          <p:cNvSpPr txBox="1"/>
          <p:nvPr/>
        </p:nvSpPr>
        <p:spPr>
          <a:xfrm>
            <a:off x="431800" y="179437"/>
            <a:ext cx="9145016" cy="901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International festival </a:t>
            </a:r>
            <a:r>
              <a:rPr lang="it-IT" sz="2800" b="1" dirty="0" err="1" smtClean="0">
                <a:latin typeface="Andalus" pitchFamily="18" charset="-78"/>
                <a:cs typeface="Andalus" pitchFamily="18" charset="-78"/>
              </a:rPr>
              <a:t>of</a:t>
            </a: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  musical </a:t>
            </a:r>
            <a:r>
              <a:rPr lang="it-IT" sz="2800" b="1" dirty="0" err="1" smtClean="0">
                <a:latin typeface="Andalus" pitchFamily="18" charset="-78"/>
                <a:cs typeface="Andalus" pitchFamily="18" charset="-78"/>
              </a:rPr>
              <a:t>bands</a:t>
            </a:r>
            <a:endParaRPr lang="it-IT" sz="2800" b="1" dirty="0" smtClean="0"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it-IT" sz="2800" b="1" dirty="0" err="1" smtClean="0">
                <a:latin typeface="Andalus" pitchFamily="18" charset="-78"/>
                <a:cs typeface="Andalus" pitchFamily="18" charset="-78"/>
              </a:rPr>
              <a:t>Held</a:t>
            </a: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 in </a:t>
            </a:r>
            <a:r>
              <a:rPr lang="it-IT" sz="2800" b="1" dirty="0" err="1" smtClean="0">
                <a:latin typeface="Andalus" pitchFamily="18" charset="-78"/>
                <a:cs typeface="Andalus" pitchFamily="18" charset="-78"/>
              </a:rPr>
              <a:t>July</a:t>
            </a:r>
            <a:endParaRPr lang="it-IT" sz="2800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http://www.progressonline.it/allegati_articoli/3507_fotogrande1_festival_dei_sensi_locorotondo_cisternino_martina_franca_valle_d_itr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552" y="3059757"/>
            <a:ext cx="2676525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0" name="Picture 2" descr="http://t3.gstatic.com/images?q=tbn:ANd9GcQSlkO7Z6LO5TkFLfZtfQxyNZfPnvKMYdpP2gXJiYPEl4X4Uwtxg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4008" y="1979637"/>
            <a:ext cx="5172075" cy="3438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http://www.eventiesagre.it/images/upload/image/2011/festival/puglia/luglio/nincasi_beer_festival_29_07-04_08_cisternin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7784" y="2915741"/>
            <a:ext cx="2619375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1511920" y="323453"/>
            <a:ext cx="7272808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atin typeface="Andalus" pitchFamily="18" charset="-78"/>
                <a:cs typeface="Andalus" pitchFamily="18" charset="-78"/>
              </a:rPr>
              <a:t>Festival </a:t>
            </a:r>
            <a:r>
              <a:rPr lang="it-IT" sz="3600" b="1" dirty="0" err="1" smtClean="0">
                <a:latin typeface="Andalus" pitchFamily="18" charset="-78"/>
                <a:cs typeface="Andalus" pitchFamily="18" charset="-78"/>
              </a:rPr>
              <a:t>of</a:t>
            </a:r>
            <a:r>
              <a:rPr lang="it-IT" sz="3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600" b="1" dirty="0" err="1" smtClean="0">
                <a:latin typeface="Andalus" pitchFamily="18" charset="-78"/>
                <a:cs typeface="Andalus" pitchFamily="18" charset="-78"/>
              </a:rPr>
              <a:t>different</a:t>
            </a:r>
            <a:r>
              <a:rPr lang="it-IT" sz="3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600" b="1" dirty="0" err="1" smtClean="0">
                <a:latin typeface="Andalus" pitchFamily="18" charset="-78"/>
                <a:cs typeface="Andalus" pitchFamily="18" charset="-78"/>
              </a:rPr>
              <a:t>kinds</a:t>
            </a:r>
            <a:r>
              <a:rPr lang="it-IT" sz="3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600" b="1" dirty="0" err="1" smtClean="0">
                <a:latin typeface="Andalus" pitchFamily="18" charset="-78"/>
                <a:cs typeface="Andalus" pitchFamily="18" charset="-78"/>
              </a:rPr>
              <a:t>of</a:t>
            </a:r>
            <a:r>
              <a:rPr lang="it-IT" sz="3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600" b="1" dirty="0" err="1" smtClean="0">
                <a:latin typeface="Andalus" pitchFamily="18" charset="-78"/>
                <a:cs typeface="Andalus" pitchFamily="18" charset="-78"/>
              </a:rPr>
              <a:t>music</a:t>
            </a:r>
            <a:endParaRPr lang="it-IT" sz="3600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t2.gstatic.com/images?q=tbn:ANd9GcRZ8oOhq7DICgbRuosXsaM_wnElMGWv5b4_SrviGt_BpEwE3UM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816" y="1259557"/>
            <a:ext cx="4991100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90" name="Picture 6" descr="http://t0.gstatic.com/images?q=tbn:ANd9GcRTEyrZ_kWc-tBomovvdeSI1h1H13CVDm7UqmZsJGulhkeosfCrq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0512" y="1259557"/>
            <a:ext cx="2726804" cy="3901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sellaDiTesto 8"/>
          <p:cNvSpPr txBox="1"/>
          <p:nvPr/>
        </p:nvSpPr>
        <p:spPr>
          <a:xfrm>
            <a:off x="287784" y="467469"/>
            <a:ext cx="9433048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>
                <a:latin typeface="Andalus" pitchFamily="18" charset="-78"/>
                <a:cs typeface="Andalus" pitchFamily="18" charset="-78"/>
              </a:rPr>
              <a:t>Countryside</a:t>
            </a: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b="1" dirty="0" err="1" smtClean="0">
                <a:latin typeface="Andalus" pitchFamily="18" charset="-78"/>
                <a:cs typeface="Andalus" pitchFamily="18" charset="-78"/>
              </a:rPr>
              <a:t>festivals</a:t>
            </a: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b="1" dirty="0" err="1" smtClean="0">
                <a:latin typeface="Andalus" pitchFamily="18" charset="-78"/>
                <a:cs typeface="Andalus" pitchFamily="18" charset="-78"/>
              </a:rPr>
              <a:t>to</a:t>
            </a: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 taste some </a:t>
            </a:r>
            <a:r>
              <a:rPr lang="it-IT" sz="3200" b="1" dirty="0" err="1" smtClean="0">
                <a:latin typeface="Andalus" pitchFamily="18" charset="-78"/>
                <a:cs typeface="Andalus" pitchFamily="18" charset="-78"/>
              </a:rPr>
              <a:t>of</a:t>
            </a: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b="1" dirty="0" err="1" smtClean="0">
                <a:latin typeface="Andalus" pitchFamily="18" charset="-78"/>
                <a:cs typeface="Andalus" pitchFamily="18" charset="-78"/>
              </a:rPr>
              <a:t>our</a:t>
            </a: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b="1" dirty="0" err="1" smtClean="0">
                <a:latin typeface="Andalus" pitchFamily="18" charset="-78"/>
                <a:cs typeface="Andalus" pitchFamily="18" charset="-78"/>
              </a:rPr>
              <a:t>typical</a:t>
            </a: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b="1" dirty="0" err="1" smtClean="0">
                <a:latin typeface="Andalus" pitchFamily="18" charset="-78"/>
                <a:cs typeface="Andalus" pitchFamily="18" charset="-78"/>
              </a:rPr>
              <a:t>dishes</a:t>
            </a:r>
            <a:endParaRPr lang="it-IT" sz="32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1986" name="Picture 2" descr="http://www.sagreinpuglia.it/images/stories/art12set/sagra_uva_2012_casalini_cisternino-b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76016" y="4643933"/>
            <a:ext cx="5172075" cy="2638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328097" y="1547589"/>
            <a:ext cx="4752528" cy="1248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err="1" smtClean="0">
                <a:latin typeface="Andalus" pitchFamily="18" charset="-78"/>
                <a:cs typeface="Andalus" pitchFamily="18" charset="-78"/>
              </a:rPr>
              <a:t>We</a:t>
            </a:r>
            <a:r>
              <a:rPr lang="it-IT" sz="4000" dirty="0" smtClean="0">
                <a:latin typeface="Andalus" pitchFamily="18" charset="-78"/>
                <a:cs typeface="Andalus" pitchFamily="18" charset="-78"/>
              </a:rPr>
              <a:t> can’t </a:t>
            </a:r>
            <a:r>
              <a:rPr lang="it-IT" sz="4000" dirty="0" err="1" smtClean="0">
                <a:latin typeface="Andalus" pitchFamily="18" charset="-78"/>
                <a:cs typeface="Andalus" pitchFamily="18" charset="-78"/>
              </a:rPr>
              <a:t>forget</a:t>
            </a:r>
            <a:r>
              <a:rPr lang="it-IT" sz="4000" dirty="0" smtClean="0">
                <a:latin typeface="Andalus" pitchFamily="18" charset="-78"/>
                <a:cs typeface="Andalus" pitchFamily="18" charset="-78"/>
              </a:rPr>
              <a:t> the </a:t>
            </a:r>
            <a:r>
              <a:rPr lang="it-IT" sz="4000" dirty="0" err="1" smtClean="0">
                <a:latin typeface="Andalus" pitchFamily="18" charset="-78"/>
                <a:cs typeface="Andalus" pitchFamily="18" charset="-78"/>
              </a:rPr>
              <a:t>old</a:t>
            </a:r>
            <a:r>
              <a:rPr lang="it-IT" sz="4000" dirty="0" smtClean="0">
                <a:latin typeface="Andalus" pitchFamily="18" charset="-78"/>
                <a:cs typeface="Andalus" pitchFamily="18" charset="-78"/>
              </a:rPr>
              <a:t>  folk </a:t>
            </a:r>
            <a:r>
              <a:rPr lang="it-IT" sz="4000" dirty="0" err="1" smtClean="0">
                <a:latin typeface="Andalus" pitchFamily="18" charset="-78"/>
                <a:cs typeface="Andalus" pitchFamily="18" charset="-78"/>
              </a:rPr>
              <a:t>dances</a:t>
            </a:r>
            <a:r>
              <a:rPr lang="it-IT" sz="4000" dirty="0" smtClean="0">
                <a:latin typeface="Andalus" pitchFamily="18" charset="-78"/>
                <a:cs typeface="Andalus" pitchFamily="18" charset="-78"/>
              </a:rPr>
              <a:t> </a:t>
            </a:r>
            <a:endParaRPr lang="it-IT" sz="40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4034" name="Picture 2" descr="http://www.touringclub.it/club/mod/tidypics/thumbnail.php?file_guid=17827&amp;size=lar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816" y="1259557"/>
            <a:ext cx="4991100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863848" y="5292005"/>
            <a:ext cx="3672408" cy="2162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latin typeface="Andalus" pitchFamily="18" charset="-78"/>
                <a:cs typeface="Andalus" pitchFamily="18" charset="-78"/>
              </a:rPr>
              <a:t>And the  “pizzica” </a:t>
            </a:r>
            <a:r>
              <a:rPr lang="it-IT" sz="3600" dirty="0" err="1" smtClean="0">
                <a:latin typeface="Andalus" pitchFamily="18" charset="-78"/>
                <a:cs typeface="Andalus" pitchFamily="18" charset="-78"/>
              </a:rPr>
              <a:t>which</a:t>
            </a:r>
            <a:r>
              <a:rPr lang="it-IT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600" dirty="0" err="1" smtClean="0">
                <a:latin typeface="Andalus" pitchFamily="18" charset="-78"/>
                <a:cs typeface="Andalus" pitchFamily="18" charset="-78"/>
              </a:rPr>
              <a:t>is</a:t>
            </a:r>
            <a:r>
              <a:rPr lang="it-IT" sz="3600" dirty="0" smtClean="0">
                <a:latin typeface="Andalus" pitchFamily="18" charset="-78"/>
                <a:cs typeface="Andalus" pitchFamily="18" charset="-78"/>
              </a:rPr>
              <a:t> the </a:t>
            </a:r>
            <a:r>
              <a:rPr lang="it-IT" sz="3600" dirty="0" err="1" smtClean="0">
                <a:latin typeface="Andalus" pitchFamily="18" charset="-78"/>
                <a:cs typeface="Andalus" pitchFamily="18" charset="-78"/>
              </a:rPr>
              <a:t>most</a:t>
            </a:r>
            <a:r>
              <a:rPr lang="it-IT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600" dirty="0" err="1" smtClean="0">
                <a:latin typeface="Andalus" pitchFamily="18" charset="-78"/>
                <a:cs typeface="Andalus" pitchFamily="18" charset="-78"/>
              </a:rPr>
              <a:t>famous</a:t>
            </a:r>
            <a:r>
              <a:rPr lang="it-IT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600" dirty="0" err="1" smtClean="0">
                <a:latin typeface="Andalus" pitchFamily="18" charset="-78"/>
                <a:cs typeface="Andalus" pitchFamily="18" charset="-78"/>
              </a:rPr>
              <a:t>Apulian</a:t>
            </a:r>
            <a:r>
              <a:rPr lang="it-IT" sz="3600" dirty="0" smtClean="0">
                <a:latin typeface="Andalus" pitchFamily="18" charset="-78"/>
                <a:cs typeface="Andalus" pitchFamily="18" charset="-78"/>
              </a:rPr>
              <a:t> dance</a:t>
            </a:r>
            <a:endParaRPr lang="it-IT" sz="36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" name="Picture 2" descr="http://www.bebsalento.it/uploaded_images/Salento-7752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6296" y="3707829"/>
            <a:ext cx="4848272" cy="3635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529</TotalTime>
  <Words>324</Words>
  <Application>Microsoft Office PowerPoint</Application>
  <PresentationFormat>Personalizzato</PresentationFormat>
  <Paragraphs>51</Paragraphs>
  <Slides>21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33" baseType="lpstr">
      <vt:lpstr>Arial</vt:lpstr>
      <vt:lpstr>Franklin Gothic Book</vt:lpstr>
      <vt:lpstr>Andalus</vt:lpstr>
      <vt:lpstr>SimSun</vt:lpstr>
      <vt:lpstr>Wingdings 2</vt:lpstr>
      <vt:lpstr>MS Reference Sans Serif</vt:lpstr>
      <vt:lpstr>Wingdings</vt:lpstr>
      <vt:lpstr>Times New Roman</vt:lpstr>
      <vt:lpstr>Arial Unicode MS</vt:lpstr>
      <vt:lpstr>Papyrus</vt:lpstr>
      <vt:lpstr>Franklin Gothic Medium</vt:lpstr>
      <vt:lpstr>Terra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Pizzica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Apulian traditions</dc:title>
  <dc:creator>3</dc:creator>
  <cp:lastModifiedBy>3</cp:lastModifiedBy>
  <cp:revision>59</cp:revision>
  <cp:lastPrinted>1601-01-01T00:00:00Z</cp:lastPrinted>
  <dcterms:created xsi:type="dcterms:W3CDTF">2009-04-16T10:32:32Z</dcterms:created>
  <dcterms:modified xsi:type="dcterms:W3CDTF">2013-09-25T13:57:01Z</dcterms:modified>
</cp:coreProperties>
</file>