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7" r:id="rId5"/>
    <p:sldId id="266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642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43874-DDF0-4183-9903-90D8FCEE8A03}" type="datetimeFigureOut">
              <a:rPr lang="sv-SE" smtClean="0"/>
              <a:pPr/>
              <a:t>2012-09-21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1AC93-69B4-480D-B1E8-80E273BEA8EB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These</a:t>
            </a:r>
            <a:r>
              <a:rPr lang="sv-SE" dirty="0" smtClean="0"/>
              <a:t> are </a:t>
            </a:r>
            <a:r>
              <a:rPr lang="sv-SE" dirty="0" err="1" smtClean="0"/>
              <a:t>some</a:t>
            </a:r>
            <a:r>
              <a:rPr lang="sv-SE" dirty="0" smtClean="0"/>
              <a:t> of the </a:t>
            </a:r>
            <a:r>
              <a:rPr lang="sv-SE" dirty="0" err="1" smtClean="0"/>
              <a:t>values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think</a:t>
            </a:r>
            <a:r>
              <a:rPr lang="sv-SE" dirty="0" smtClean="0"/>
              <a:t> are </a:t>
            </a:r>
            <a:r>
              <a:rPr lang="sv-SE" dirty="0" err="1" smtClean="0"/>
              <a:t>very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important</a:t>
            </a:r>
            <a:r>
              <a:rPr lang="sv-SE" baseline="0" dirty="0" smtClean="0"/>
              <a:t> to </a:t>
            </a:r>
            <a:r>
              <a:rPr lang="sv-SE" baseline="0" dirty="0" err="1" smtClean="0"/>
              <a:t>take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care</a:t>
            </a:r>
            <a:r>
              <a:rPr lang="sv-SE" baseline="0" dirty="0" smtClean="0"/>
              <a:t> of and </a:t>
            </a:r>
            <a:r>
              <a:rPr lang="sv-SE" baseline="0" dirty="0" err="1" smtClean="0"/>
              <a:t>protect</a:t>
            </a:r>
            <a:r>
              <a:rPr lang="sv-SE" baseline="0" dirty="0" smtClean="0"/>
              <a:t>..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1AC93-69B4-480D-B1E8-80E273BEA8EB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t"/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goal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equality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policy is a tolerant and humane society of great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diversity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human rights are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respected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b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Government's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work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aims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Sweden to be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aware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discrimination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exists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that it is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unacceptable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that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aware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it is that makes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people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become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xenophobic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racist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hostile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such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homosexuality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fontAlgn="t"/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discrimination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law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since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January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1st 2009,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states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it is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forbidden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discriminate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fontAlgn="t"/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Gender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identity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expression</a:t>
            </a:r>
            <a:b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Ethnicity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Religion or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belief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disability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Sexual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orientation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Age</a:t>
            </a:r>
          </a:p>
          <a:p>
            <a:pPr fontAlgn="t"/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fontAlgn="t"/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law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applies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everywhere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society.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While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law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introduced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got a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discrimination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man to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ensure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compliance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with the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provides grants to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organizations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working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against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discrimination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racism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homophobia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sv-S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1AC93-69B4-480D-B1E8-80E273BEA8EB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Since</a:t>
            </a:r>
            <a:r>
              <a:rPr lang="sv-SE" dirty="0" smtClean="0"/>
              <a:t> 2009 same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sex-marrige</a:t>
            </a:r>
            <a:r>
              <a:rPr lang="sv-SE" baseline="0" dirty="0" smtClean="0"/>
              <a:t> are </a:t>
            </a:r>
            <a:r>
              <a:rPr lang="sv-SE" baseline="0" dirty="0" err="1" smtClean="0"/>
              <a:t>allowed</a:t>
            </a:r>
            <a:r>
              <a:rPr lang="sv-SE" baseline="0" dirty="0" smtClean="0"/>
              <a:t>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1AC93-69B4-480D-B1E8-80E273BEA8EB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Equality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Sweden is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about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giving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women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men the same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opportunities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 power to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influence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lives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Both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women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men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need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same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opportunities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 right to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children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equality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bonus is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about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making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it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easier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parental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leave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equally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leave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Equality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after a baby).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you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parental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leave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equally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you’ll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get 13 500 SEK (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about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130 Euro). It is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about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trying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deal with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violence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abuse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against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women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For 2013 and 2014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allocated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approximately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SEK 239 million per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year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policy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actions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1AC93-69B4-480D-B1E8-80E273BEA8EB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freedom of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speech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gives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opportunity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to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write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say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think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print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post almost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whatever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you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want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radio or television. Freedom of expression is that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everything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said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written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expections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for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you’re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not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allowed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write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statements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harm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others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sv-S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1AC93-69B4-480D-B1E8-80E273BEA8EB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During</a:t>
            </a:r>
            <a:r>
              <a:rPr lang="sv-SE" dirty="0" smtClean="0"/>
              <a:t> the first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six</a:t>
            </a:r>
            <a:r>
              <a:rPr lang="sv-SE" baseline="0" dirty="0" smtClean="0"/>
              <a:t> </a:t>
            </a:r>
            <a:r>
              <a:rPr lang="sv-SE" baseline="0" dirty="0" err="1" smtClean="0"/>
              <a:t>mounth</a:t>
            </a:r>
            <a:r>
              <a:rPr lang="sv-SE" baseline="0" dirty="0" smtClean="0"/>
              <a:t> 2012, 45 270 </a:t>
            </a:r>
            <a:r>
              <a:rPr lang="sv-SE" baseline="0" dirty="0" err="1" smtClean="0"/>
              <a:t>people</a:t>
            </a:r>
            <a:r>
              <a:rPr lang="sv-SE" baseline="0" dirty="0" smtClean="0"/>
              <a:t> has </a:t>
            </a:r>
            <a:r>
              <a:rPr lang="sv-SE" baseline="0" dirty="0" err="1" smtClean="0"/>
              <a:t>imigrated</a:t>
            </a:r>
            <a:r>
              <a:rPr lang="sv-SE" baseline="0" dirty="0" smtClean="0"/>
              <a:t> to Sweden. At the moment </a:t>
            </a:r>
            <a:r>
              <a:rPr lang="sv-SE" baseline="0" dirty="0" err="1" smtClean="0"/>
              <a:t>many</a:t>
            </a:r>
            <a:r>
              <a:rPr lang="sv-SE" baseline="0" dirty="0" smtClean="0"/>
              <a:t> of </a:t>
            </a:r>
            <a:r>
              <a:rPr lang="sv-SE" baseline="0" dirty="0" err="1" smtClean="0"/>
              <a:t>them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com</a:t>
            </a:r>
            <a:r>
              <a:rPr lang="sv-SE" baseline="0" dirty="0" smtClean="0"/>
              <a:t> from </a:t>
            </a:r>
            <a:r>
              <a:rPr lang="sv-SE" baseline="0" dirty="0" err="1" smtClean="0"/>
              <a:t>Syria</a:t>
            </a:r>
            <a:r>
              <a:rPr lang="sv-SE" baseline="0" dirty="0" smtClean="0"/>
              <a:t> and Afghanistan.</a:t>
            </a:r>
          </a:p>
          <a:p>
            <a:r>
              <a:rPr lang="sv-SE" baseline="0" dirty="0" smtClean="0"/>
              <a:t>The </a:t>
            </a:r>
            <a:r>
              <a:rPr lang="sv-SE" baseline="0" dirty="0" err="1" smtClean="0"/>
              <a:t>curiculim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says</a:t>
            </a:r>
            <a:r>
              <a:rPr lang="sv-SE" baseline="0" dirty="0" smtClean="0"/>
              <a:t> that </a:t>
            </a:r>
            <a:r>
              <a:rPr lang="sv-SE" baseline="0" dirty="0" err="1" smtClean="0"/>
              <a:t>school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have</a:t>
            </a:r>
            <a:r>
              <a:rPr lang="sv-SE" baseline="0" dirty="0" smtClean="0"/>
              <a:t> to offer the </a:t>
            </a:r>
            <a:r>
              <a:rPr lang="sv-SE" baseline="0" dirty="0" err="1" smtClean="0"/>
              <a:t>children</a:t>
            </a:r>
            <a:r>
              <a:rPr lang="sv-SE" baseline="0" dirty="0" smtClean="0"/>
              <a:t> from </a:t>
            </a:r>
            <a:r>
              <a:rPr lang="sv-SE" baseline="0" dirty="0" err="1" smtClean="0"/>
              <a:t>these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countries</a:t>
            </a:r>
            <a:r>
              <a:rPr lang="sv-SE" baseline="0" dirty="0" smtClean="0"/>
              <a:t> the same </a:t>
            </a:r>
            <a:r>
              <a:rPr lang="sv-SE" baseline="0" dirty="0" err="1" smtClean="0"/>
              <a:t>education</a:t>
            </a:r>
            <a:r>
              <a:rPr lang="sv-SE" baseline="0" dirty="0" smtClean="0"/>
              <a:t> as </a:t>
            </a:r>
            <a:r>
              <a:rPr lang="sv-SE" baseline="0" dirty="0" err="1" smtClean="0"/>
              <a:t>if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were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born</a:t>
            </a:r>
            <a:r>
              <a:rPr lang="sv-SE" baseline="0" dirty="0" smtClean="0"/>
              <a:t> in Sweden. </a:t>
            </a:r>
          </a:p>
          <a:p>
            <a:r>
              <a:rPr lang="sv-SE" baseline="0" dirty="0" smtClean="0"/>
              <a:t>The </a:t>
            </a:r>
            <a:r>
              <a:rPr lang="sv-SE" baseline="0" dirty="0" err="1" smtClean="0"/>
              <a:t>imigration</a:t>
            </a:r>
            <a:r>
              <a:rPr lang="sv-SE" baseline="0" dirty="0" smtClean="0"/>
              <a:t> to Sweden makes Sweden </a:t>
            </a:r>
            <a:r>
              <a:rPr lang="sv-SE" baseline="0" dirty="0" err="1" smtClean="0"/>
              <a:t>very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rich</a:t>
            </a:r>
            <a:r>
              <a:rPr lang="sv-SE" baseline="0" dirty="0" smtClean="0"/>
              <a:t> on all kind of </a:t>
            </a:r>
            <a:r>
              <a:rPr lang="sv-SE" baseline="0" dirty="0" err="1" smtClean="0"/>
              <a:t>cultures</a:t>
            </a:r>
            <a:r>
              <a:rPr lang="sv-SE" baseline="0" dirty="0" smtClean="0"/>
              <a:t>. This is an access, </a:t>
            </a:r>
            <a:r>
              <a:rPr lang="sv-SE" baseline="0" dirty="0" err="1" smtClean="0"/>
              <a:t>we</a:t>
            </a:r>
            <a:r>
              <a:rPr lang="sv-SE" baseline="0" dirty="0" smtClean="0"/>
              <a:t> get to </a:t>
            </a:r>
            <a:r>
              <a:rPr lang="sv-SE" baseline="0" dirty="0" err="1" smtClean="0"/>
              <a:t>know</a:t>
            </a:r>
            <a:r>
              <a:rPr lang="sv-SE" baseline="0" dirty="0" smtClean="0"/>
              <a:t> all kind of friends at </a:t>
            </a:r>
            <a:r>
              <a:rPr lang="sv-SE" baseline="0" dirty="0" err="1" smtClean="0"/>
              <a:t>school</a:t>
            </a:r>
            <a:r>
              <a:rPr lang="sv-SE" baseline="0" dirty="0" smtClean="0"/>
              <a:t> from all over the world. For </a:t>
            </a:r>
            <a:r>
              <a:rPr lang="sv-SE" baseline="0" dirty="0" err="1" smtClean="0"/>
              <a:t>companies</a:t>
            </a:r>
            <a:r>
              <a:rPr lang="sv-SE" baseline="0" dirty="0" smtClean="0"/>
              <a:t> this is </a:t>
            </a:r>
            <a:r>
              <a:rPr lang="sv-SE" baseline="0" dirty="0" err="1" smtClean="0"/>
              <a:t>also</a:t>
            </a:r>
            <a:r>
              <a:rPr lang="sv-SE" baseline="0" dirty="0" smtClean="0"/>
              <a:t> an access and it makes it </a:t>
            </a:r>
            <a:r>
              <a:rPr lang="sv-SE" baseline="0" dirty="0" err="1" smtClean="0"/>
              <a:t>easier</a:t>
            </a:r>
            <a:r>
              <a:rPr lang="sv-SE" baseline="0" dirty="0" smtClean="0"/>
              <a:t> to make business with the rest of the world</a:t>
            </a:r>
            <a:r>
              <a:rPr lang="sv-SE" baseline="0" smtClean="0"/>
              <a:t>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1AC93-69B4-480D-B1E8-80E273BEA8EB}" type="slidenum">
              <a:rPr lang="sv-SE" smtClean="0"/>
              <a:pPr/>
              <a:t>7</a:t>
            </a:fld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school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about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all of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great world religions,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Christianity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Islam, Judaism, Hinduism and Buddhism.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about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origins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sacred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texts,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sacred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sites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propagation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message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This is to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enable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understand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people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with a different religion,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one's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own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to be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able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similarities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between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not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only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differences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1AC93-69B4-480D-B1E8-80E273BEA8EB}" type="slidenum">
              <a:rPr lang="sv-SE" smtClean="0"/>
              <a:pPr/>
              <a:t>8</a:t>
            </a:fld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goal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the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government's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efforts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to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promote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vibrant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democracy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every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citizen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feels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has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influence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influence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decisions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govern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everyday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life. Another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goal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to work for human rights.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1AC93-69B4-480D-B1E8-80E273BEA8EB}" type="slidenum">
              <a:rPr lang="sv-SE" smtClean="0"/>
              <a:pPr/>
              <a:t>9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kbent triangel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EAA7CBF-E866-411C-BE8B-2DC0BEADF504}" type="datetimeFigureOut">
              <a:rPr lang="sv-SE" smtClean="0"/>
              <a:pPr/>
              <a:t>2012-09-21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3199C2F-E99F-4757-AE94-610EBBC5B08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7CBF-E866-411C-BE8B-2DC0BEADF504}" type="datetimeFigureOut">
              <a:rPr lang="sv-SE" smtClean="0"/>
              <a:pPr/>
              <a:t>2012-09-21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9C2F-E99F-4757-AE94-610EBBC5B08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7CBF-E866-411C-BE8B-2DC0BEADF504}" type="datetimeFigureOut">
              <a:rPr lang="sv-SE" smtClean="0"/>
              <a:pPr/>
              <a:t>2012-09-21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9C2F-E99F-4757-AE94-610EBBC5B08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EAA7CBF-E866-411C-BE8B-2DC0BEADF504}" type="datetimeFigureOut">
              <a:rPr lang="sv-SE" smtClean="0"/>
              <a:pPr/>
              <a:t>2012-09-21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9C2F-E99F-4757-AE94-610EBBC5B08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ätvinklig triangel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Likbent triangel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EAA7CBF-E866-411C-BE8B-2DC0BEADF504}" type="datetimeFigureOut">
              <a:rPr lang="sv-SE" smtClean="0"/>
              <a:pPr/>
              <a:t>2012-09-21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3199C2F-E99F-4757-AE94-610EBBC5B080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11" name="Ra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EAA7CBF-E866-411C-BE8B-2DC0BEADF504}" type="datetimeFigureOut">
              <a:rPr lang="sv-SE" smtClean="0"/>
              <a:pPr/>
              <a:t>2012-09-21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3199C2F-E99F-4757-AE94-610EBBC5B08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EAA7CBF-E866-411C-BE8B-2DC0BEADF504}" type="datetimeFigureOut">
              <a:rPr lang="sv-SE" smtClean="0"/>
              <a:pPr/>
              <a:t>2012-09-21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3199C2F-E99F-4757-AE94-610EBBC5B08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7CBF-E866-411C-BE8B-2DC0BEADF504}" type="datetimeFigureOut">
              <a:rPr lang="sv-SE" smtClean="0"/>
              <a:pPr/>
              <a:t>2012-09-21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9C2F-E99F-4757-AE94-610EBBC5B08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EAA7CBF-E866-411C-BE8B-2DC0BEADF504}" type="datetimeFigureOut">
              <a:rPr lang="sv-SE" smtClean="0"/>
              <a:pPr/>
              <a:t>2012-09-21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3199C2F-E99F-4757-AE94-610EBBC5B08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EAA7CBF-E866-411C-BE8B-2DC0BEADF504}" type="datetimeFigureOut">
              <a:rPr lang="sv-SE" smtClean="0"/>
              <a:pPr/>
              <a:t>2012-09-21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3199C2F-E99F-4757-AE94-610EBBC5B08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EAA7CBF-E866-411C-BE8B-2DC0BEADF504}" type="datetimeFigureOut">
              <a:rPr lang="sv-SE" smtClean="0"/>
              <a:pPr/>
              <a:t>2012-09-21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3199C2F-E99F-4757-AE94-610EBBC5B08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ätvinklig triangel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a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EAA7CBF-E866-411C-BE8B-2DC0BEADF504}" type="datetimeFigureOut">
              <a:rPr lang="sv-SE" smtClean="0"/>
              <a:pPr/>
              <a:t>2012-09-21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3199C2F-E99F-4757-AE94-610EBBC5B080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grationsinfo.se/nyhetsarkiv/fler-invandrar-frn-syrien-och-afghanistan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19672" y="548680"/>
            <a:ext cx="6838528" cy="1224136"/>
          </a:xfrm>
        </p:spPr>
        <p:txBody>
          <a:bodyPr>
            <a:normAutofit fontScale="90000"/>
          </a:bodyPr>
          <a:lstStyle/>
          <a:p>
            <a:r>
              <a:rPr lang="sv-SE" dirty="0" err="1" smtClean="0"/>
              <a:t>Democratic</a:t>
            </a:r>
            <a:r>
              <a:rPr lang="sv-SE" dirty="0" smtClean="0"/>
              <a:t> </a:t>
            </a:r>
            <a:r>
              <a:rPr lang="sv-SE" dirty="0" err="1" smtClean="0"/>
              <a:t>values</a:t>
            </a:r>
            <a:r>
              <a:rPr lang="sv-SE" dirty="0" smtClean="0"/>
              <a:t> ​​in Sweden</a:t>
            </a:r>
            <a:br>
              <a:rPr lang="sv-SE" dirty="0" smtClean="0"/>
            </a:br>
            <a:endParaRPr lang="sv-SE" dirty="0"/>
          </a:p>
        </p:txBody>
      </p:sp>
      <p:pic>
        <p:nvPicPr>
          <p:cNvPr id="24578" name="Picture 2" descr="http://www.detsannasverige.com/images/sveri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56003">
            <a:off x="3346300" y="1053918"/>
            <a:ext cx="1984765" cy="47324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Demokracy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1921 Sweden has been a democratic country.</a:t>
            </a:r>
          </a:p>
          <a:p>
            <a:r>
              <a:rPr lang="en-US" dirty="0" smtClean="0"/>
              <a:t>It began </a:t>
            </a:r>
            <a:r>
              <a:rPr lang="en-US" dirty="0" smtClean="0"/>
              <a:t>when</a:t>
            </a:r>
            <a:r>
              <a:rPr lang="en-US" dirty="0" smtClean="0"/>
              <a:t> </a:t>
            </a:r>
            <a:r>
              <a:rPr lang="en-US" dirty="0" smtClean="0"/>
              <a:t>both men and women got the right to vote.</a:t>
            </a:r>
          </a:p>
          <a:p>
            <a:r>
              <a:rPr lang="en-US" dirty="0" smtClean="0"/>
              <a:t>In Sweden we have: </a:t>
            </a:r>
            <a:r>
              <a:rPr lang="en-US" dirty="0" smtClean="0"/>
              <a:t>gender equality, freedom </a:t>
            </a:r>
            <a:r>
              <a:rPr lang="en-US" dirty="0" smtClean="0"/>
              <a:t>to express / </a:t>
            </a:r>
            <a:r>
              <a:rPr lang="en-US" dirty="0" smtClean="0"/>
              <a:t>freedom of the press, cultural diversity and religious freedom.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Equality </a:t>
            </a:r>
            <a:r>
              <a:rPr lang="sv-SE" dirty="0" err="1" smtClean="0"/>
              <a:t>between</a:t>
            </a:r>
            <a:r>
              <a:rPr lang="sv-SE" dirty="0" smtClean="0"/>
              <a:t> </a:t>
            </a:r>
            <a:r>
              <a:rPr lang="sv-SE" dirty="0" err="1" smtClean="0"/>
              <a:t>sexes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Curriculum</a:t>
            </a:r>
          </a:p>
          <a:p>
            <a:r>
              <a:rPr lang="sv-SE" dirty="0" smtClean="0"/>
              <a:t>Discriminationlaw</a:t>
            </a:r>
          </a:p>
          <a:p>
            <a:r>
              <a:rPr lang="sv-SE" dirty="0" smtClean="0"/>
              <a:t>Sweden’s equality minister</a:t>
            </a:r>
          </a:p>
          <a:p>
            <a:pPr>
              <a:buNone/>
            </a:pPr>
            <a:endParaRPr lang="sv-SE" dirty="0"/>
          </a:p>
        </p:txBody>
      </p:sp>
      <p:pic>
        <p:nvPicPr>
          <p:cNvPr id="10242" name="Picture 2" descr="http://www.regeringen.se/content/2/c4/73/97/37a2db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645024"/>
            <a:ext cx="4226699" cy="28898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 descr="kvinno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692696"/>
            <a:ext cx="4300478" cy="3096344"/>
          </a:xfrm>
        </p:spPr>
      </p:pic>
      <p:pic>
        <p:nvPicPr>
          <p:cNvPr id="5" name="Bildobjekt 4" descr="mä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3140968"/>
            <a:ext cx="4526217" cy="316835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 descr="papp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28800" y="1882775"/>
            <a:ext cx="5486400" cy="4572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freedom of </a:t>
            </a:r>
            <a:r>
              <a:rPr lang="sv-SE" dirty="0" err="1" smtClean="0"/>
              <a:t>speech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TV, radio, </a:t>
            </a:r>
            <a:r>
              <a:rPr lang="sv-SE" dirty="0" err="1" smtClean="0"/>
              <a:t>newspapers</a:t>
            </a:r>
            <a:r>
              <a:rPr lang="sv-SE" dirty="0" smtClean="0"/>
              <a:t> </a:t>
            </a:r>
          </a:p>
          <a:p>
            <a:r>
              <a:rPr lang="sv-SE" dirty="0" smtClean="0"/>
              <a:t>Base </a:t>
            </a:r>
            <a:r>
              <a:rPr lang="sv-SE" dirty="0" err="1" smtClean="0"/>
              <a:t>law’s</a:t>
            </a:r>
            <a:r>
              <a:rPr lang="sv-SE" dirty="0" smtClean="0"/>
              <a:t> </a:t>
            </a:r>
          </a:p>
        </p:txBody>
      </p:sp>
      <p:pic>
        <p:nvPicPr>
          <p:cNvPr id="7170" name="Picture 2" descr="http://media.informatoren.se/2010/02/tidn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005064"/>
            <a:ext cx="1905000" cy="18288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172" name="Picture 4" descr="http://2.bp.blogspot.com/_nLIkXPLFSsk/TQuMgCkoiNI/AAAAAAAAEYs/Ca-wmF1-mCQ/s1600/Public%2Bservi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356992"/>
            <a:ext cx="4176464" cy="30982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Cultural</a:t>
            </a:r>
            <a:r>
              <a:rPr lang="sv-SE" dirty="0" smtClean="0"/>
              <a:t> </a:t>
            </a:r>
            <a:r>
              <a:rPr lang="sv-SE" dirty="0" err="1" smtClean="0"/>
              <a:t>Diversity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2012</a:t>
            </a:r>
            <a:endParaRPr lang="sv-SE" dirty="0"/>
          </a:p>
        </p:txBody>
      </p:sp>
      <p:pic>
        <p:nvPicPr>
          <p:cNvPr id="5122" name="Picture 2" descr="Ökad invandring från Syrien och Afghanistan 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1" y="2780928"/>
            <a:ext cx="5939203" cy="3672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Religion freedom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Diffrent</a:t>
            </a:r>
            <a:r>
              <a:rPr lang="sv-SE" dirty="0" smtClean="0"/>
              <a:t> religions </a:t>
            </a:r>
          </a:p>
          <a:p>
            <a:r>
              <a:rPr lang="sv-SE" dirty="0" smtClean="0"/>
              <a:t>Faith</a:t>
            </a:r>
            <a:endParaRPr lang="sv-SE" dirty="0"/>
          </a:p>
        </p:txBody>
      </p:sp>
      <p:pic>
        <p:nvPicPr>
          <p:cNvPr id="3074" name="Picture 2" descr="http://3.bp.blogspot.com/_pgObPSB_-0k/TMAahDrQgaI/AAAAAAAAAEo/rdiehC_83mc/s1600/imagesCA2EA0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501008"/>
            <a:ext cx="2880320" cy="291906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Is Sweden </a:t>
            </a:r>
            <a:r>
              <a:rPr lang="sv-SE" dirty="0" err="1" smtClean="0"/>
              <a:t>perfect</a:t>
            </a:r>
            <a:r>
              <a:rPr lang="sv-SE" dirty="0" smtClean="0"/>
              <a:t>? No… 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Because</a:t>
            </a:r>
            <a:r>
              <a:rPr lang="sv-SE" dirty="0" smtClean="0"/>
              <a:t>…</a:t>
            </a:r>
            <a:endParaRPr lang="sv-SE" dirty="0"/>
          </a:p>
        </p:txBody>
      </p:sp>
      <p:pic>
        <p:nvPicPr>
          <p:cNvPr id="6146" name="Picture 2" descr="http://emmaidalinnea.blogg.se/images/2009/tummen_491011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212976"/>
            <a:ext cx="2592288" cy="28860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48" name="Picture 4" descr="http://emmaidalinnea.blogg.se/images/2009/tummen-ner_491012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3212976"/>
            <a:ext cx="2767916" cy="2880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fullt">
  <a:themeElements>
    <a:clrScheme name="Livfull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Livfull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ivfull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6265</TotalTime>
  <Words>529</Words>
  <Application>Microsoft Office PowerPoint</Application>
  <PresentationFormat>Bildspel på skärmen (4:3)</PresentationFormat>
  <Paragraphs>42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Livfullt</vt:lpstr>
      <vt:lpstr>Democratic values ​​in Sweden </vt:lpstr>
      <vt:lpstr>Demokracy</vt:lpstr>
      <vt:lpstr>Equality between sexes </vt:lpstr>
      <vt:lpstr>Bild 4</vt:lpstr>
      <vt:lpstr>Bild 5</vt:lpstr>
      <vt:lpstr>The freedom of speech </vt:lpstr>
      <vt:lpstr>Cultural Diversity</vt:lpstr>
      <vt:lpstr>Religion freedom </vt:lpstr>
      <vt:lpstr>Is Sweden perfect? No…  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Demokratiska värden i Sverige</dc:title>
  <dc:creator>ac21087</dc:creator>
  <cp:lastModifiedBy>aa22983</cp:lastModifiedBy>
  <cp:revision>13</cp:revision>
  <dcterms:created xsi:type="dcterms:W3CDTF">2012-09-07T08:21:54Z</dcterms:created>
  <dcterms:modified xsi:type="dcterms:W3CDTF">2012-09-21T12:28:09Z</dcterms:modified>
</cp:coreProperties>
</file>