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76" r:id="rId2"/>
    <p:sldId id="267" r:id="rId3"/>
    <p:sldId id="265" r:id="rId4"/>
    <p:sldId id="266" r:id="rId5"/>
    <p:sldId id="269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embeddedFontLst>
    <p:embeddedFont>
      <p:font typeface="Calibri Light" pitchFamily="34" charset="0"/>
      <p:regular r:id="rId13"/>
      <p: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Verdana" pitchFamily="34" charset="0"/>
      <p:regular r:id="rId19"/>
      <p:bold r:id="rId20"/>
      <p:italic r:id="rId21"/>
      <p:boldItalic r:id="rId22"/>
    </p:embeddedFont>
    <p:embeddedFont>
      <p:font typeface="Tahoma" pitchFamily="34" charset="0"/>
      <p:regular r:id="rId23"/>
      <p:bold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0476" autoAdjust="0"/>
  </p:normalViewPr>
  <p:slideViewPr>
    <p:cSldViewPr snapToGrid="0">
      <p:cViewPr>
        <p:scale>
          <a:sx n="53" d="100"/>
          <a:sy n="53" d="100"/>
        </p:scale>
        <p:origin x="-1296" y="-3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0CB52-01AD-480E-9AB4-85AD85670417}" type="datetimeFigureOut">
              <a:rPr lang="it-IT" smtClean="0"/>
              <a:pPr/>
              <a:t>25/09/2013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748F1-4EBC-46D2-BC08-BDB816A9BE5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27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48F1-4EBC-46D2-BC08-BDB816A9BE5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58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8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4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71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ttons Grow and Turn on Path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-1" y="0"/>
            <a:ext cx="5227675" cy="6857999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018977" y="495300"/>
            <a:ext cx="6017525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3106" y="166688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143822" y="1314451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065196" y="1000125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3990213" y="2366962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895600" y="2028824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4820603" y="3548743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669708" y="3176397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Instructions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a sample image, select a picture and delete it. Now click the Pictures icon in each placeholder to insert your own images.</a:t>
            </a: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pictures courtesy of Bill Staples.</a:t>
            </a:r>
            <a:endParaRPr lang="en-US" sz="15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130394" y="428606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"/>
          <p:cNvSpPr>
            <a:spLocks noGrp="1"/>
          </p:cNvSpPr>
          <p:nvPr>
            <p:ph type="body" sz="quarter" idx="22"/>
          </p:nvPr>
        </p:nvSpPr>
        <p:spPr>
          <a:xfrm>
            <a:off x="5015865" y="457268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089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3072E-6 -3.33333E-6 C 0.08337 0.12338 0.12414 0.20186 0.17025 0.3551 C 0.21767 0.51736 0.26 0.8213 0.28514 0.97199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0" y="4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1041 C 0.05575 0.09167 0.07972 0.15672 0.10694 0.28403 C 0.13481 0.41829 0.15956 0.67037 0.17441 0.79561 " pathEditMode="relative" rAng="0" ptsTypes="A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3" y="4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0.03866 C 0.03595 0.11458 0.05015 0.16296 0.06643 0.25787 C 0.08297 0.35787 0.09769 0.5456 0.10668 0.63889 " pathEditMode="relative" rAng="0" ptsTypes="AAA">
                                      <p:cBhvr>
                                        <p:cTn id="38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6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51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64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1" grpId="1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3" grpId="1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5" grpId="1"/>
      <p:bldP spid="17" grpId="0"/>
      <p:bldP spid="17" grpId="1"/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uttons Grow and Turn on Path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-1" y="0"/>
            <a:ext cx="5227675" cy="6857999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961952" y="838200"/>
            <a:ext cx="6017525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94606" y="6096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215384" y="205740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261" y="18288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5047488" y="335280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581400" y="32004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5806440" y="484632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341220" y="4690872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Instructions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a sample image, select a picture and delete it. Now click the Pictures icon in each placeholder to insert your own images.</a:t>
            </a: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pictures courtesy of Bill Staples.</a:t>
            </a:r>
            <a:endParaRPr lang="en-US" sz="15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C 0.08333 0.12338 0.12409 0.20185 0.17031 0.35532 C 0.21771 0.51736 0.26002 0.8213 0.28515 0.97199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4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C 0.0487 0.10208 0.07266 0.16713 0.09987 0.29444 C 0.12774 0.4287 0.15248 0.68078 0.16732 0.80602 " pathEditMode="relative" rAng="0" ptsTypes="A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4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0.02891 0.07592 0.0431 0.1243 0.05938 0.21921 C 0.07591 0.31921 0.09063 0.50694 0.09961 0.60023 " pathEditMode="relative" rAng="0" ptsTypes="AAA">
                                      <p:cBhvr>
                                        <p:cTn id="38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51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1" grpId="1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3" grpId="1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5" grpId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uttons Grow and Turn on Path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-1" y="0"/>
            <a:ext cx="5227675" cy="6857999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961952" y="838200"/>
            <a:ext cx="6017525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94606" y="6096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215384" y="205740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261" y="18288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5047488" y="335280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581400" y="32004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5806440" y="484632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341220" y="4690872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Instructions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a sample image, select a picture and delete it. Now click the Pictures icon in each placeholder to insert your own images.</a:t>
            </a: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pictures courtesy of Bill Staples.</a:t>
            </a:r>
            <a:endParaRPr lang="en-US" sz="15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8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C 0.08333 0.12338 0.12409 0.20185 0.17031 0.35532 C 0.21771 0.51736 0.26002 0.8213 0.28515 0.97199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4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C 0.0487 0.10208 0.07266 0.16713 0.09987 0.29444 C 0.12774 0.4287 0.15248 0.68078 0.16732 0.80602 " pathEditMode="relative" rAng="0" ptsTypes="A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4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0.02891 0.07592 0.0431 0.1243 0.05938 0.21921 C 0.07591 0.31921 0.09063 0.50694 0.09961 0.60023 " pathEditMode="relative" rAng="0" ptsTypes="AAA">
                                      <p:cBhvr>
                                        <p:cTn id="38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51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1" grpId="1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3" grpId="1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5" grpId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uttons Grow and Turn on Path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-1" y="0"/>
            <a:ext cx="5227675" cy="6857999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961952" y="838200"/>
            <a:ext cx="6017525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94606" y="6096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215384" y="205740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261" y="18288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5047488" y="335280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581400" y="32004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5806440" y="484632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341220" y="4690872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Instructions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a sample image, select a picture and delete it. Now click the Pictures icon in each placeholder to insert your own images.</a:t>
            </a: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pictures courtesy of Bill Staples.</a:t>
            </a:r>
            <a:endParaRPr lang="en-US" sz="15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C 0.08333 0.12338 0.12409 0.20185 0.17031 0.35532 C 0.21771 0.51736 0.26002 0.8213 0.28515 0.97199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4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C 0.0487 0.10208 0.07266 0.16713 0.09987 0.29444 C 0.12774 0.4287 0.15248 0.68078 0.16732 0.80602 " pathEditMode="relative" rAng="0" ptsTypes="A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4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0.02891 0.07592 0.0431 0.1243 0.05938 0.21921 C 0.07591 0.31921 0.09063 0.50694 0.09961 0.60023 " pathEditMode="relative" rAng="0" ptsTypes="AAA">
                                      <p:cBhvr>
                                        <p:cTn id="38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51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1" grpId="1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3" grpId="1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5" grpId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uttons Grow and Turn on Path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-1" y="0"/>
            <a:ext cx="5227675" cy="6857999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961952" y="838200"/>
            <a:ext cx="6017525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94606" y="6096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215384" y="205740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261" y="18288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5047488" y="335280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581400" y="32004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5806440" y="484632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341220" y="4690872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Instructions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a sample image, select a picture and delete it. Now click the Pictures icon in each placeholder to insert your own images.</a:t>
            </a: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pictures courtesy of Bill Staples.</a:t>
            </a:r>
            <a:endParaRPr lang="en-US" sz="15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C 0.08333 0.12338 0.12409 0.20185 0.17031 0.35532 C 0.21771 0.51736 0.26002 0.8213 0.28515 0.97199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4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C 0.0487 0.10208 0.07266 0.16713 0.09987 0.29444 C 0.12774 0.4287 0.15248 0.68078 0.16732 0.80602 " pathEditMode="relative" rAng="0" ptsTypes="A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4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0.02891 0.07592 0.0431 0.1243 0.05938 0.21921 C 0.07591 0.31921 0.09063 0.50694 0.09961 0.60023 " pathEditMode="relative" rAng="0" ptsTypes="AAA">
                                      <p:cBhvr>
                                        <p:cTn id="38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51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1" grpId="1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3" grpId="1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5" grpId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uttons Grow and Turn on Path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-1" y="0"/>
            <a:ext cx="5227675" cy="6857999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961952" y="838200"/>
            <a:ext cx="6017525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94606" y="6096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215384" y="205740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261" y="18288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5047488" y="335280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581400" y="32004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5806440" y="484632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341220" y="4690872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Instructions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a sample image, select a picture and delete it. Now click the Pictures icon in each placeholder to insert your own images.</a:t>
            </a: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pictures courtesy of Bill Staples.</a:t>
            </a:r>
            <a:endParaRPr lang="en-US" sz="15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6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C 0.08333 0.12338 0.12409 0.20185 0.17031 0.35532 C 0.21771 0.51736 0.26002 0.8213 0.28515 0.97199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4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C 0.0487 0.10208 0.07266 0.16713 0.09987 0.29444 C 0.12774 0.4287 0.15248 0.68078 0.16732 0.80602 " pathEditMode="relative" rAng="0" ptsTypes="A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4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0.02891 0.07592 0.0431 0.1243 0.05938 0.21921 C 0.07591 0.31921 0.09063 0.50694 0.09961 0.60023 " pathEditMode="relative" rAng="0" ptsTypes="AAA">
                                      <p:cBhvr>
                                        <p:cTn id="38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51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1" grpId="1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3" grpId="1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5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4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3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8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2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4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966E8-DCA0-42DE-A10D-4868BED75878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F7DFB-4023-4036-BB09-7E1973D8C31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1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raditional%20Games.pptx" TargetMode="External"/><Relationship Id="rId7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gif"/><Relationship Id="rId5" Type="http://schemas.openxmlformats.org/officeDocument/2006/relationships/hyperlink" Target="CATHOLICISM%20.pptx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mailto:liceocisternino@libero.it" TargetMode="External"/><Relationship Id="rId5" Type="http://schemas.openxmlformats.org/officeDocument/2006/relationships/image" Target="../media/image8.png"/><Relationship Id="rId10" Type="http://schemas.openxmlformats.org/officeDocument/2006/relationships/hyperlink" Target="mailto:liceocisternino@pec.it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www.liceocisternino.br.i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hyperlink" Target="Apotheosis%20of%20a%20smile%20!.mpg" TargetMode="External"/><Relationship Id="rId3" Type="http://schemas.openxmlformats.org/officeDocument/2006/relationships/slide" Target="slide5.xml"/><Relationship Id="rId7" Type="http://schemas.openxmlformats.org/officeDocument/2006/relationships/slide" Target="slide7.xml"/><Relationship Id="rId12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image" Target="../media/image14.gif"/><Relationship Id="rId4" Type="http://schemas.openxmlformats.org/officeDocument/2006/relationships/image" Target="../media/image11.gif"/><Relationship Id="rId9" Type="http://schemas.openxmlformats.org/officeDocument/2006/relationships/slide" Target="slide8.xml"/><Relationship Id="rId1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Traditions%20and%20typical%20dishes.pptx" TargetMode="External"/><Relationship Id="rId3" Type="http://schemas.openxmlformats.org/officeDocument/2006/relationships/image" Target="../media/image5.jpeg"/><Relationship Id="rId7" Type="http://schemas.openxmlformats.org/officeDocument/2006/relationships/hyperlink" Target="Cisternino.ppt" TargetMode="External"/><Relationship Id="rId12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Our%20experiences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hyperlink" Target="Welcome%20to%20our%20school!%20-%20comenius.pptx" TargetMode="External"/><Relationship Id="rId9" Type="http://schemas.openxmlformats.org/officeDocument/2006/relationships/hyperlink" Target="LOGO%20DIFFERENT%20STORIES,%20SAME%20VALUES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national%20day%204.ppt" TargetMode="External"/><Relationship Id="rId3" Type="http://schemas.openxmlformats.org/officeDocument/2006/relationships/image" Target="../media/image12.png"/><Relationship Id="rId7" Type="http://schemas.openxmlformats.org/officeDocument/2006/relationships/hyperlink" Target="coat%20of%20arms%203.ppt" TargetMode="External"/><Relationship Id="rId12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The%20National%20Anthem%202.ppt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hyperlink" Target="Untitled.mp4" TargetMode="External"/><Relationship Id="rId4" Type="http://schemas.openxmlformats.org/officeDocument/2006/relationships/hyperlink" Target="The%20flag%201.ppt" TargetMode="External"/><Relationship Id="rId9" Type="http://schemas.openxmlformats.org/officeDocument/2006/relationships/hyperlink" Target="le%20origini%20della%20lingua%20italiana%205.pp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4.xml"/><Relationship Id="rId5" Type="http://schemas.openxmlformats.org/officeDocument/2006/relationships/image" Target="../media/image17.png"/><Relationship Id="rId4" Type="http://schemas.openxmlformats.org/officeDocument/2006/relationships/hyperlink" Target="Comenius-Svezia.m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4.xml"/><Relationship Id="rId5" Type="http://schemas.openxmlformats.org/officeDocument/2006/relationships/image" Target="../media/image17.png"/><Relationship Id="rId4" Type="http://schemas.openxmlformats.org/officeDocument/2006/relationships/hyperlink" Target="Comenius%20grecia.m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RTINO%20GENCHI.doc" TargetMode="External"/><Relationship Id="rId13" Type="http://schemas.openxmlformats.org/officeDocument/2006/relationships/slide" Target="slide4.xml"/><Relationship Id="rId3" Type="http://schemas.openxmlformats.org/officeDocument/2006/relationships/hyperlink" Target="CINZIA%20PETRELLI.doc" TargetMode="External"/><Relationship Id="rId7" Type="http://schemas.openxmlformats.org/officeDocument/2006/relationships/hyperlink" Target="GIANFRANCO%20LAFRATTA%20-%20The%20best%20thing%20I.doc" TargetMode="External"/><Relationship Id="rId12" Type="http://schemas.openxmlformats.org/officeDocument/2006/relationships/image" Target="../media/image1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hyperlink" Target="CLARA%20PUNZI.doc" TargetMode="External"/><Relationship Id="rId11" Type="http://schemas.openxmlformats.org/officeDocument/2006/relationships/hyperlink" Target="SIMONA%20SARDELLA%20-%20Once%20upon%20a%20time.doc" TargetMode="External"/><Relationship Id="rId5" Type="http://schemas.openxmlformats.org/officeDocument/2006/relationships/hyperlink" Target="CLARA%20LOMONACO%20-%20THE_IMPORTANCE_OF_FREEDOM.doc" TargetMode="External"/><Relationship Id="rId10" Type="http://schemas.openxmlformats.org/officeDocument/2006/relationships/hyperlink" Target="SIMONA%20POTENZA%20%20-%20%20The%20economic%20crisis%20that%20is%20afflicting%20Italy%20is%20the%20departure.doc" TargetMode="External"/><Relationship Id="rId4" Type="http://schemas.openxmlformats.org/officeDocument/2006/relationships/image" Target="../media/image18.png"/><Relationship Id="rId9" Type="http://schemas.openxmlformats.org/officeDocument/2006/relationships/hyperlink" Target="SIMONA%20GUARINI%20-%20STORY%20-%20WHY%20UE%20IS%20IMPORTANT%20FOR%20ME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comeni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9" y="313956"/>
            <a:ext cx="2324686" cy="129969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466164" y="448235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  </a:t>
            </a:r>
            <a:r>
              <a:rPr lang="it-IT" sz="5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Different</a:t>
            </a:r>
            <a:r>
              <a:rPr lang="it-IT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it-IT" sz="5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stories</a:t>
            </a:r>
            <a:r>
              <a:rPr lang="it-IT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it-IT" sz="5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same</a:t>
            </a:r>
            <a:r>
              <a:rPr lang="it-IT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it-IT" sz="5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values</a:t>
            </a:r>
            <a:endParaRPr lang="it-IT" sz="5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Rettangolo arrotondato 15">
            <a:hlinkHover r:id="" action="ppaction://noaction" highlightClick="1"/>
          </p:cNvPr>
          <p:cNvSpPr/>
          <p:nvPr/>
        </p:nvSpPr>
        <p:spPr>
          <a:xfrm>
            <a:off x="5370186" y="1972235"/>
            <a:ext cx="1855366" cy="1745314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1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2779060" y="4105835"/>
            <a:ext cx="6902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Project </a:t>
            </a:r>
            <a:r>
              <a:rPr lang="it-IT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devoted</a:t>
            </a:r>
            <a:r>
              <a:rPr lang="it-IT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it-IT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to</a:t>
            </a:r>
            <a:r>
              <a:rPr lang="it-IT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it-IT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our</a:t>
            </a:r>
            <a:r>
              <a:rPr lang="it-IT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it-IT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beloved</a:t>
            </a:r>
            <a:r>
              <a:rPr lang="it-IT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t-IT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GRAZIA  MARIA CECERE</a:t>
            </a:r>
          </a:p>
        </p:txBody>
      </p:sp>
    </p:spTree>
    <p:extLst>
      <p:ext uri="{BB962C8B-B14F-4D97-AF65-F5344CB8AC3E}">
        <p14:creationId xmlns:p14="http://schemas.microsoft.com/office/powerpoint/2010/main" val="290228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55947" y="2053390"/>
            <a:ext cx="6016752" cy="430887"/>
          </a:xfrm>
        </p:spPr>
        <p:txBody>
          <a:bodyPr/>
          <a:lstStyle/>
          <a:p>
            <a:r>
              <a:rPr lang="en-US" dirty="0"/>
              <a:t>Traditional Games</a:t>
            </a:r>
          </a:p>
        </p:txBody>
      </p:sp>
      <p:pic>
        <p:nvPicPr>
          <p:cNvPr id="12" name="Picture Placeholder 11">
            <a:hlinkClick r:id="rId3" action="ppaction://hlinkpres?slideindex=1&amp;slidetitle=Traditional Games "/>
            <a:hlinkHover r:id="" action="ppaction://noaction" highlightClick="1"/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10" y="1792706"/>
            <a:ext cx="1097280" cy="109728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831883" y="3474720"/>
            <a:ext cx="6016752" cy="430887"/>
          </a:xfrm>
        </p:spPr>
        <p:txBody>
          <a:bodyPr/>
          <a:lstStyle/>
          <a:p>
            <a:r>
              <a:rPr lang="en-US" dirty="0"/>
              <a:t>CATHOLICISM </a:t>
            </a:r>
          </a:p>
        </p:txBody>
      </p:sp>
      <p:pic>
        <p:nvPicPr>
          <p:cNvPr id="13" name="Picture Placeholder 12">
            <a:hlinkClick r:id="rId5" action="ppaction://hlinkpres?slideindex=1&amp;slidetitle=CATHOLICISM"/>
            <a:hlinkHover r:id="" action="ppaction://noaction" highlightClick="1"/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04" y="3186924"/>
            <a:ext cx="1097280" cy="1097280"/>
          </a:xfrm>
        </p:spPr>
      </p:pic>
      <p:sp>
        <p:nvSpPr>
          <p:cNvPr id="10" name="Rettangolo arrotondato 9"/>
          <p:cNvSpPr/>
          <p:nvPr/>
        </p:nvSpPr>
        <p:spPr>
          <a:xfrm>
            <a:off x="10172699" y="532130"/>
            <a:ext cx="1400176" cy="125968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9953515" y="0"/>
            <a:ext cx="183854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b="1" cap="all" dirty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March 2013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632504" y="6237312"/>
            <a:ext cx="127298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7" action="ppaction://hlinksldjump"/>
              </a:rPr>
              <a:t>HOME</a:t>
            </a:r>
            <a:endParaRPr lang="it-IT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50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0.02891 0.07592 0.0431 0.1243 0.05938 0.21921 C 0.07591 0.31921 0.09063 0.50694 0.09961 0.60023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25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 comenius - Cop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260" y="-24546"/>
            <a:ext cx="7395103" cy="688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381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r="8461"/>
          <a:stretch/>
        </p:blipFill>
        <p:spPr bwMode="auto">
          <a:xfrm>
            <a:off x="7948963" y="3562853"/>
            <a:ext cx="3734412" cy="281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25" y="148589"/>
            <a:ext cx="830799" cy="90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10" descr="my_logo_punz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82" y="148589"/>
            <a:ext cx="830799" cy="90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0" y="120013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LICEO POLIVALENTE STATALE</a:t>
            </a:r>
            <a:endParaRPr lang="it-IT" sz="2800" dirty="0"/>
          </a:p>
          <a:p>
            <a:pPr algn="ctr"/>
            <a:r>
              <a:rPr lang="it-IT" sz="2800" dirty="0"/>
              <a:t>“don Quirico PUNZI</a:t>
            </a:r>
            <a:r>
              <a:rPr lang="it-IT" sz="2800" dirty="0" smtClean="0"/>
              <a:t>”</a:t>
            </a:r>
            <a:r>
              <a:rPr lang="it-IT" sz="2800" dirty="0"/>
              <a:t> </a:t>
            </a:r>
          </a:p>
        </p:txBody>
      </p:sp>
      <p:pic>
        <p:nvPicPr>
          <p:cNvPr id="1029" name="Immagine 2" descr="europa dal sito ufficia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541" y="287653"/>
            <a:ext cx="945834" cy="63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2574131" y="1057275"/>
            <a:ext cx="70437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SOCIO PSICO PEDAGOGICO – LINGUISTICO – SCIENTIFICO  TECNOLOGICO</a:t>
            </a:r>
          </a:p>
          <a:p>
            <a:pPr algn="ctr"/>
            <a:r>
              <a:rPr lang="it-IT" dirty="0"/>
              <a:t>SCIENZE UMANE – SCIENZE UMANE opzione ECONOMICO SOCIALE</a:t>
            </a:r>
          </a:p>
          <a:p>
            <a:pPr algn="ctr"/>
            <a:r>
              <a:rPr lang="it-IT" dirty="0"/>
              <a:t>SCIENTIFICO opzione SCIENZE APPLICATE</a:t>
            </a:r>
          </a:p>
          <a:p>
            <a:pPr algn="ctr"/>
            <a:r>
              <a:rPr lang="it-IT" dirty="0"/>
              <a:t>Via Madonna del Soccorso – 72014 CISTERNINO – Tel. e Fax: 080.4444150</a:t>
            </a:r>
          </a:p>
          <a:p>
            <a:pPr algn="ctr"/>
            <a:r>
              <a:rPr lang="it-IT" dirty="0"/>
              <a:t> </a:t>
            </a:r>
          </a:p>
        </p:txBody>
      </p:sp>
      <p:pic>
        <p:nvPicPr>
          <p:cNvPr id="1030" name="Picture 6" descr="comeniu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25" y="3418705"/>
            <a:ext cx="5298507" cy="29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  <p:pic>
        <p:nvPicPr>
          <p:cNvPr id="1031" name="Picture 7" descr="images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905" y="226544"/>
            <a:ext cx="904126" cy="7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15018"/>
              </p:ext>
            </p:extLst>
          </p:nvPr>
        </p:nvGraphicFramePr>
        <p:xfrm>
          <a:off x="342899" y="2423194"/>
          <a:ext cx="11506199" cy="565718"/>
        </p:xfrm>
        <a:graphic>
          <a:graphicData uri="http://schemas.openxmlformats.org/drawingml/2006/table">
            <a:tbl>
              <a:tblPr/>
              <a:tblGrid>
                <a:gridCol w="3987708"/>
                <a:gridCol w="3228630"/>
                <a:gridCol w="4289861"/>
              </a:tblGrid>
              <a:tr h="26169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100" b="1" kern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Web: </a:t>
                      </a:r>
                      <a:r>
                        <a:rPr lang="en-GB" sz="1100" b="1" u="sng" kern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hlinkClick r:id="rId9"/>
                        </a:rPr>
                        <a:t>www.liceocisternino.br.it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it-IT" sz="1100" b="1" kern="14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Pec: </a:t>
                      </a:r>
                      <a:r>
                        <a:rPr lang="it-IT" sz="1000" b="1" u="sng" kern="1400">
                          <a:solidFill>
                            <a:srgbClr val="000000"/>
                          </a:solidFill>
                          <a:effectLst/>
                          <a:latin typeface="Tahoma"/>
                          <a:hlinkClick r:id="rId10"/>
                        </a:rPr>
                        <a:t>liceocisternino@pec.it</a:t>
                      </a:r>
                      <a:r>
                        <a:rPr lang="it-IT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endParaRPr lang="it-IT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it-IT" sz="1100" b="1" kern="14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e-mail:</a:t>
                      </a:r>
                      <a:r>
                        <a:rPr lang="it-IT" sz="1100" kern="14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it-IT" sz="1100" u="sng" kern="1400">
                          <a:solidFill>
                            <a:srgbClr val="000000"/>
                          </a:solidFill>
                          <a:effectLst/>
                          <a:latin typeface="Verdana"/>
                          <a:hlinkClick r:id="rId11"/>
                        </a:rPr>
                        <a:t>liceocisternino@libero.it</a:t>
                      </a:r>
                      <a:endParaRPr lang="it-IT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it-IT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Distretto scolastico n° 19</a:t>
                      </a:r>
                      <a:endParaRPr lang="it-IT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it-IT" sz="11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Cod</a:t>
                      </a:r>
                      <a:r>
                        <a:rPr lang="it-IT" sz="11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it-IT" sz="11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  <a:r>
                        <a:rPr lang="it-IT" sz="11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.:</a:t>
                      </a:r>
                      <a:r>
                        <a:rPr lang="it-IT" sz="14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BRPM04000V</a:t>
                      </a:r>
                      <a:endParaRPr lang="it-IT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it-IT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Cod. Fiscale 90015830749</a:t>
                      </a:r>
                      <a:endParaRPr lang="it-IT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ontrol 8"/>
          <p:cNvSpPr>
            <a:spLocks noChangeArrowheads="1" noChangeShapeType="1"/>
          </p:cNvSpPr>
          <p:nvPr/>
        </p:nvSpPr>
        <p:spPr bwMode="auto">
          <a:xfrm>
            <a:off x="4378325" y="5692775"/>
            <a:ext cx="7086600" cy="5095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6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665361" y="4005064"/>
            <a:ext cx="1400176" cy="125968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2557978" y="4005064"/>
            <a:ext cx="1400176" cy="125968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>
            <a:hlinkClick r:id="rId7" action="ppaction://hlinksldjump"/>
            <a:hlinkHover r:id="" action="ppaction://noaction" highlightClick="1"/>
          </p:cNvPr>
          <p:cNvSpPr/>
          <p:nvPr/>
        </p:nvSpPr>
        <p:spPr>
          <a:xfrm>
            <a:off x="4450595" y="4005064"/>
            <a:ext cx="1400176" cy="12596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>
            <a:hlinkClick r:id="rId9" action="ppaction://hlinksldjump"/>
            <a:hlinkHover r:id="" action="ppaction://noaction" highlightClick="1"/>
          </p:cNvPr>
          <p:cNvSpPr/>
          <p:nvPr/>
        </p:nvSpPr>
        <p:spPr>
          <a:xfrm>
            <a:off x="6343212" y="4005064"/>
            <a:ext cx="1400176" cy="125968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>
            <a:hlinkClick r:id="rId11" action="ppaction://hlinksldjump"/>
            <a:hlinkHover r:id="" action="ppaction://noaction" highlightClick="1"/>
          </p:cNvPr>
          <p:cNvSpPr/>
          <p:nvPr/>
        </p:nvSpPr>
        <p:spPr>
          <a:xfrm>
            <a:off x="8235829" y="4005064"/>
            <a:ext cx="1400176" cy="12596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>
            <a:hlinkClick r:id="rId12" action="ppaction://hlinksldjump"/>
            <a:hlinkHover r:id="" action="ppaction://noaction" highlightClick="1"/>
          </p:cNvPr>
          <p:cNvSpPr/>
          <p:nvPr/>
        </p:nvSpPr>
        <p:spPr>
          <a:xfrm>
            <a:off x="10128448" y="4005064"/>
            <a:ext cx="1400176" cy="125968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>
            <a:hlinkClick r:id="rId13" action="ppaction://hlinkfile"/>
            <a:hlinkHover r:id="" action="ppaction://noaction" highlightClick="1"/>
          </p:cNvPr>
          <p:cNvSpPr/>
          <p:nvPr/>
        </p:nvSpPr>
        <p:spPr>
          <a:xfrm>
            <a:off x="4599223" y="256974"/>
            <a:ext cx="2968942" cy="2743399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1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446177" y="3532782"/>
            <a:ext cx="183854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b="1" cap="all" dirty="0" err="1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November</a:t>
            </a:r>
            <a:r>
              <a:rPr lang="it-IT" b="1" cap="all" dirty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 2011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338794" y="3532782"/>
            <a:ext cx="183854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b="1" cap="all" dirty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March 2012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231411" y="3532782"/>
            <a:ext cx="183854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b="1" cap="all" dirty="0" err="1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May</a:t>
            </a:r>
            <a:r>
              <a:rPr lang="it-IT" b="1" cap="all" dirty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 2012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124028" y="3532782"/>
            <a:ext cx="183854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b="1" cap="all" dirty="0" err="1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September</a:t>
            </a:r>
            <a:r>
              <a:rPr lang="it-IT" b="1" cap="all" dirty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 2012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8016645" y="3532782"/>
            <a:ext cx="183854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b="1" cap="all" dirty="0" err="1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December</a:t>
            </a:r>
            <a:r>
              <a:rPr lang="it-IT" b="1" cap="all" dirty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 2012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9909264" y="3532782"/>
            <a:ext cx="183854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b="1" cap="all" dirty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March 2013</a:t>
            </a:r>
          </a:p>
        </p:txBody>
      </p:sp>
      <p:sp>
        <p:nvSpPr>
          <p:cNvPr id="23" name="CasellaDiTesto 22">
            <a:hlinkHover r:id="" action="ppaction://noaction" highlightClick="1"/>
          </p:cNvPr>
          <p:cNvSpPr txBox="1"/>
          <p:nvPr/>
        </p:nvSpPr>
        <p:spPr>
          <a:xfrm>
            <a:off x="11244263" y="72308"/>
            <a:ext cx="72272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b="1" cap="all" dirty="0" smtClean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  <a:hlinkClick r:id="" action="ppaction://hlinkshowjump?jump=endshow"/>
              </a:rPr>
              <a:t>EXIT</a:t>
            </a:r>
            <a:endParaRPr lang="it-IT" b="1" cap="all" dirty="0">
              <a:ln w="0"/>
              <a:solidFill>
                <a:srgbClr val="0066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27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014100" y="394854"/>
            <a:ext cx="6017525" cy="430887"/>
          </a:xfrm>
        </p:spPr>
        <p:txBody>
          <a:bodyPr/>
          <a:lstStyle/>
          <a:p>
            <a:r>
              <a:rPr lang="en-US" dirty="0" smtClean="0"/>
              <a:t>Welcome to our school</a:t>
            </a:r>
            <a:endParaRPr lang="en-US" dirty="0"/>
          </a:p>
        </p:txBody>
      </p:sp>
      <p:pic>
        <p:nvPicPr>
          <p:cNvPr id="10" name="Picture Placeholder 9">
            <a:hlinkClick r:id="rId4" action="ppaction://hlinkpres?slideindex=1&amp;slidetitle=Welcome to our school!"/>
            <a:hlinkHover r:id="" action="ppaction://noaction" highlightClick="1"/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7" y="124691"/>
            <a:ext cx="1097280" cy="109728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00984" y="1406236"/>
            <a:ext cx="6016752" cy="430887"/>
          </a:xfrm>
        </p:spPr>
        <p:txBody>
          <a:bodyPr/>
          <a:lstStyle/>
          <a:p>
            <a:r>
              <a:rPr lang="en-US" dirty="0" smtClean="0"/>
              <a:t>Our experiences</a:t>
            </a:r>
            <a:endParaRPr lang="en-US" dirty="0"/>
          </a:p>
        </p:txBody>
      </p:sp>
      <p:pic>
        <p:nvPicPr>
          <p:cNvPr id="11" name="Picture Placeholder 10">
            <a:hlinkClick r:id="rId6" action="ppaction://hlinkpres?slideindex=1&amp;slidetitle=Diapositiva 1"/>
            <a:hlinkHover r:id="" action="ppaction://noaction" highlightClick="1"/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52" y="1094508"/>
            <a:ext cx="1097280" cy="109728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77241" y="2687783"/>
            <a:ext cx="6016752" cy="430887"/>
          </a:xfrm>
        </p:spPr>
        <p:txBody>
          <a:bodyPr/>
          <a:lstStyle/>
          <a:p>
            <a:r>
              <a:rPr lang="en-US" dirty="0" err="1" smtClean="0"/>
              <a:t>Cisternino</a:t>
            </a:r>
            <a:endParaRPr lang="en-US" dirty="0"/>
          </a:p>
        </p:txBody>
      </p:sp>
      <p:pic>
        <p:nvPicPr>
          <p:cNvPr id="12" name="Picture Placeholder 11">
            <a:hlinkClick r:id="rId7" action="ppaction://hlinkpres?slideindex=1&amp;slidetitle=welcome to cisternino!!"/>
            <a:hlinkHover r:id="" action="ppaction://noaction" highlightClick="1"/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54" y="2369128"/>
            <a:ext cx="1097280" cy="109728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238404" y="4070466"/>
            <a:ext cx="6016752" cy="430887"/>
          </a:xfrm>
        </p:spPr>
        <p:txBody>
          <a:bodyPr/>
          <a:lstStyle/>
          <a:p>
            <a:r>
              <a:rPr lang="en-US" dirty="0" smtClean="0"/>
              <a:t>Traditions </a:t>
            </a:r>
            <a:r>
              <a:rPr lang="en-US" dirty="0"/>
              <a:t>and typical dishes</a:t>
            </a:r>
          </a:p>
        </p:txBody>
      </p:sp>
      <p:pic>
        <p:nvPicPr>
          <p:cNvPr id="13" name="Picture Placeholder 12">
            <a:hlinkClick r:id="rId8" action="ppaction://hlinkpres?slideindex=1&amp;slidetitle=Diapositiva 1"/>
            <a:hlinkHover r:id="" action="ppaction://noaction" highlightClick="1"/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83" y="3748763"/>
            <a:ext cx="1097280" cy="1097280"/>
          </a:xfrm>
        </p:spPr>
      </p:pic>
      <p:pic>
        <p:nvPicPr>
          <p:cNvPr id="14" name="Picture Placeholder 12">
            <a:hlinkClick r:id="rId9" action="ppaction://hlinkfil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72" y="5224790"/>
            <a:ext cx="1002981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Text Placeholder 7"/>
          <p:cNvSpPr txBox="1">
            <a:spLocks/>
          </p:cNvSpPr>
          <p:nvPr/>
        </p:nvSpPr>
        <p:spPr>
          <a:xfrm>
            <a:off x="5834149" y="5557986"/>
            <a:ext cx="6016752" cy="430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Logo Comenius</a:t>
            </a:r>
            <a:endParaRPr lang="en-US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10172699" y="532130"/>
            <a:ext cx="1400176" cy="1259680"/>
          </a:xfrm>
          <a:prstGeom prst="round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9953515" y="8174"/>
            <a:ext cx="183854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b="1" cap="all" dirty="0" err="1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November</a:t>
            </a:r>
            <a:r>
              <a:rPr lang="it-IT" b="1" cap="all" dirty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 2011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0632504" y="6237312"/>
            <a:ext cx="127298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12" action="ppaction://hlinksldjump"/>
              </a:rPr>
              <a:t>HOME</a:t>
            </a:r>
            <a:endParaRPr lang="it-IT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2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C 0.08333 0.12338 0.12409 0.20185 0.17031 0.35532 C 0.21771 0.51736 0.26002 0.8213 0.28515 0.97199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4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C 0.0487 0.10208 0.07266 0.16713 0.09987 0.29444 C 0.12774 0.4287 0.15248 0.68078 0.16732 0.80602 " pathEditMode="relative" rAng="0" ptsTypes="A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4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0.02891 0.07592 0.0431 0.1243 0.05938 0.21921 C 0.07591 0.31921 0.09063 0.50694 0.09961 0.60023 " pathEditMode="relative" rAng="0" ptsTypes="AAA">
                                      <p:cBhvr>
                                        <p:cTn id="38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51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64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arrotondato 19"/>
          <p:cNvSpPr/>
          <p:nvPr/>
        </p:nvSpPr>
        <p:spPr>
          <a:xfrm>
            <a:off x="10172699" y="532130"/>
            <a:ext cx="1400176" cy="125968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839733" y="311727"/>
            <a:ext cx="6017525" cy="430887"/>
          </a:xfrm>
        </p:spPr>
        <p:txBody>
          <a:bodyPr/>
          <a:lstStyle/>
          <a:p>
            <a:r>
              <a:rPr lang="en-US" dirty="0" smtClean="0"/>
              <a:t>The flag</a:t>
            </a:r>
            <a:endParaRPr lang="en-US" dirty="0"/>
          </a:p>
        </p:txBody>
      </p:sp>
      <p:pic>
        <p:nvPicPr>
          <p:cNvPr id="10" name="Picture Placeholder 9">
            <a:hlinkClick r:id="rId4" action="ppaction://hlinkpres?slideindex=1&amp;slidetitle=Diapositiva 1"/>
            <a:hlinkHover r:id="" action="ppaction://noaction" highlightClick="1"/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9" y="0"/>
            <a:ext cx="1097280" cy="109728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23893" y="1184564"/>
            <a:ext cx="6016752" cy="430887"/>
          </a:xfrm>
        </p:spPr>
        <p:txBody>
          <a:bodyPr/>
          <a:lstStyle/>
          <a:p>
            <a:r>
              <a:rPr lang="en-US" dirty="0" smtClean="0"/>
              <a:t>The National Anthem</a:t>
            </a:r>
            <a:endParaRPr lang="en-US" dirty="0"/>
          </a:p>
        </p:txBody>
      </p:sp>
      <p:pic>
        <p:nvPicPr>
          <p:cNvPr id="11" name="Picture Placeholder 10">
            <a:hlinkClick r:id="rId6" action="ppaction://hlinkpres?slideindex=1&amp;slidetitle=The National Anthem: “Fratelli d’Italia”"/>
            <a:hlinkHover r:id="" action="ppaction://noaction" highlightClick="1"/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42" y="900546"/>
            <a:ext cx="1097280" cy="109728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974664" y="2119745"/>
            <a:ext cx="6016752" cy="430887"/>
          </a:xfrm>
        </p:spPr>
        <p:txBody>
          <a:bodyPr/>
          <a:lstStyle/>
          <a:p>
            <a:r>
              <a:rPr lang="en-US" dirty="0" smtClean="0"/>
              <a:t>Coat of arms</a:t>
            </a:r>
            <a:endParaRPr lang="en-US" dirty="0"/>
          </a:p>
        </p:txBody>
      </p:sp>
      <p:pic>
        <p:nvPicPr>
          <p:cNvPr id="12" name="Picture Placeholder 11">
            <a:hlinkClick r:id="rId7" action="ppaction://hlinkpres?slideindex=1&amp;slidetitle=Diapositiva 1"/>
            <a:hlinkHover r:id="" action="ppaction://noaction" highlightClick="1"/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44" y="1856507"/>
            <a:ext cx="1097280" cy="109728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856034" y="3198929"/>
            <a:ext cx="6016752" cy="430887"/>
          </a:xfrm>
        </p:spPr>
        <p:txBody>
          <a:bodyPr/>
          <a:lstStyle/>
          <a:p>
            <a:r>
              <a:rPr lang="en-US" dirty="0" smtClean="0"/>
              <a:t>National day</a:t>
            </a:r>
            <a:endParaRPr lang="en-US" dirty="0"/>
          </a:p>
        </p:txBody>
      </p:sp>
      <p:pic>
        <p:nvPicPr>
          <p:cNvPr id="13" name="Picture Placeholder 12">
            <a:hlinkClick r:id="rId8" action="ppaction://hlinkpres?slideindex=1&amp;slidetitle=Diapositiva 1"/>
            <a:hlinkHover r:id="" action="ppaction://noaction" highlightClick="1"/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52" y="2917492"/>
            <a:ext cx="1097280" cy="1097280"/>
          </a:xfrm>
        </p:spPr>
      </p:pic>
      <p:sp>
        <p:nvSpPr>
          <p:cNvPr id="14" name="Text Placeholder 7"/>
          <p:cNvSpPr txBox="1">
            <a:spLocks/>
          </p:cNvSpPr>
          <p:nvPr/>
        </p:nvSpPr>
        <p:spPr>
          <a:xfrm>
            <a:off x="5383875" y="4465885"/>
            <a:ext cx="6016752" cy="430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origins of the Italian language</a:t>
            </a:r>
            <a:endParaRPr lang="en-US" dirty="0"/>
          </a:p>
        </p:txBody>
      </p:sp>
      <p:pic>
        <p:nvPicPr>
          <p:cNvPr id="15" name="Picture Placeholder 12">
            <a:hlinkClick r:id="rId9" action="ppaction://hlinkpres?slideindex=1&amp;slidetitle=Diapositiva 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92" y="422731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Text Placeholder 7"/>
          <p:cNvSpPr txBox="1">
            <a:spLocks/>
          </p:cNvSpPr>
          <p:nvPr/>
        </p:nvSpPr>
        <p:spPr>
          <a:xfrm>
            <a:off x="5807824" y="5798691"/>
            <a:ext cx="6016752" cy="430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Promessi</a:t>
            </a:r>
            <a:r>
              <a:rPr lang="en-US" dirty="0" smtClean="0"/>
              <a:t> </a:t>
            </a:r>
            <a:r>
              <a:rPr lang="en-US" dirty="0" err="1" smtClean="0"/>
              <a:t>Sposi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" name="Picture Placeholder 12">
            <a:hlinkClick r:id="rId10" action="ppaction://hlinkfil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41" y="5560116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" name="CasellaDiTesto 20"/>
          <p:cNvSpPr txBox="1"/>
          <p:nvPr/>
        </p:nvSpPr>
        <p:spPr>
          <a:xfrm>
            <a:off x="9953515" y="0"/>
            <a:ext cx="183854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b="1" cap="all" dirty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March 2012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0632504" y="6237312"/>
            <a:ext cx="127298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12" action="ppaction://hlinksldjump"/>
              </a:rPr>
              <a:t>HOME</a:t>
            </a:r>
            <a:endParaRPr lang="it-IT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3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C 0.08333 0.12338 0.12409 0.20185 0.17031 0.35532 C 0.21771 0.51736 0.26002 0.8213 0.28515 0.97199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4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C 0.0487 0.10208 0.07266 0.16713 0.09987 0.29444 C 0.12774 0.4287 0.15248 0.68078 0.16732 0.80602 " pathEditMode="relative" rAng="0" ptsTypes="A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4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0.02891 0.07592 0.0431 0.1243 0.05938 0.21921 C 0.07591 0.31921 0.09063 0.50694 0.09961 0.60023 " pathEditMode="relative" rAng="0" ptsTypes="AAA">
                                      <p:cBhvr>
                                        <p:cTn id="38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51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64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77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arrotondato 12"/>
          <p:cNvSpPr/>
          <p:nvPr/>
        </p:nvSpPr>
        <p:spPr>
          <a:xfrm>
            <a:off x="10179882" y="532130"/>
            <a:ext cx="1400176" cy="125968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4727169" y="3011567"/>
            <a:ext cx="6016752" cy="430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Snapshots from the past</a:t>
            </a:r>
            <a:endParaRPr lang="en-US" dirty="0"/>
          </a:p>
        </p:txBody>
      </p:sp>
      <p:pic>
        <p:nvPicPr>
          <p:cNvPr id="17" name="Picture Placeholder 12">
            <a:hlinkClick r:id="rId4" action="ppaction://hlinkfil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1" y="2678371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CasellaDiTesto 13"/>
          <p:cNvSpPr txBox="1"/>
          <p:nvPr/>
        </p:nvSpPr>
        <p:spPr>
          <a:xfrm>
            <a:off x="9960698" y="30201"/>
            <a:ext cx="183854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b="1" cap="all" dirty="0" err="1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May</a:t>
            </a:r>
            <a:r>
              <a:rPr lang="it-IT" b="1" cap="all" dirty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 2012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632504" y="6237312"/>
            <a:ext cx="127298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6" action="ppaction://hlinksldjump"/>
              </a:rPr>
              <a:t>HOME</a:t>
            </a:r>
            <a:endParaRPr lang="it-IT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04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arrotondato 21"/>
          <p:cNvSpPr/>
          <p:nvPr/>
        </p:nvSpPr>
        <p:spPr>
          <a:xfrm>
            <a:off x="10179882" y="532130"/>
            <a:ext cx="1400176" cy="125968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4727169" y="3011567"/>
            <a:ext cx="6016752" cy="430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Conversations</a:t>
            </a:r>
            <a:endParaRPr lang="en-US" dirty="0"/>
          </a:p>
        </p:txBody>
      </p:sp>
      <p:pic>
        <p:nvPicPr>
          <p:cNvPr id="17" name="Picture Placeholder 12">
            <a:hlinkClick r:id="rId4" action="ppaction://hlinkfil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1" y="2678371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3" name="CasellaDiTesto 22"/>
          <p:cNvSpPr txBox="1"/>
          <p:nvPr/>
        </p:nvSpPr>
        <p:spPr>
          <a:xfrm>
            <a:off x="9960698" y="0"/>
            <a:ext cx="183854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b="1" cap="all" dirty="0" err="1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September</a:t>
            </a:r>
            <a:r>
              <a:rPr lang="it-IT" b="1" cap="all" dirty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 2012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632504" y="6237312"/>
            <a:ext cx="127298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6" action="ppaction://hlinksldjump"/>
              </a:rPr>
              <a:t>HOME</a:t>
            </a:r>
            <a:endParaRPr lang="it-IT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46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105442" y="131618"/>
            <a:ext cx="6017525" cy="430887"/>
          </a:xfrm>
        </p:spPr>
        <p:txBody>
          <a:bodyPr/>
          <a:lstStyle/>
          <a:p>
            <a:r>
              <a:rPr lang="en-US" dirty="0" err="1" smtClean="0"/>
              <a:t>Cinzia</a:t>
            </a:r>
            <a:r>
              <a:rPr lang="en-US" dirty="0" smtClean="0"/>
              <a:t> </a:t>
            </a:r>
            <a:r>
              <a:rPr lang="en-US" dirty="0" err="1" smtClean="0"/>
              <a:t>Petrelli</a:t>
            </a:r>
            <a:endParaRPr lang="en-US" dirty="0"/>
          </a:p>
        </p:txBody>
      </p:sp>
      <p:pic>
        <p:nvPicPr>
          <p:cNvPr id="10" name="Picture Placeholder 9">
            <a:hlinkClick r:id="rId3" action="ppaction://hlinkfile"/>
            <a:hlinkHover r:id="" action="ppaction://noaction" highlightClick="1"/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" cy="109728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64911" y="713509"/>
            <a:ext cx="6016752" cy="430887"/>
          </a:xfrm>
        </p:spPr>
        <p:txBody>
          <a:bodyPr/>
          <a:lstStyle/>
          <a:p>
            <a:r>
              <a:rPr lang="en-US" dirty="0" smtClean="0"/>
              <a:t>Clara </a:t>
            </a:r>
            <a:r>
              <a:rPr lang="en-US" dirty="0" err="1" smtClean="0"/>
              <a:t>Lomonaco</a:t>
            </a:r>
            <a:endParaRPr lang="en-US" dirty="0"/>
          </a:p>
        </p:txBody>
      </p:sp>
      <p:pic>
        <p:nvPicPr>
          <p:cNvPr id="11" name="Picture Placeholder 10">
            <a:hlinkClick r:id="rId5" action="ppaction://hlinkfile"/>
            <a:hlinkHover r:id="" action="ppaction://noaction" highlightClick="1"/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43" y="540328"/>
            <a:ext cx="1097280" cy="109728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15682" y="1413163"/>
            <a:ext cx="6016752" cy="430887"/>
          </a:xfrm>
        </p:spPr>
        <p:txBody>
          <a:bodyPr/>
          <a:lstStyle/>
          <a:p>
            <a:r>
              <a:rPr lang="en-US" dirty="0" smtClean="0"/>
              <a:t>Clara </a:t>
            </a:r>
            <a:r>
              <a:rPr lang="en-US" dirty="0" err="1" smtClean="0"/>
              <a:t>Punzi</a:t>
            </a:r>
            <a:endParaRPr lang="en-US" dirty="0"/>
          </a:p>
        </p:txBody>
      </p:sp>
      <p:pic>
        <p:nvPicPr>
          <p:cNvPr id="12" name="Picture Placeholder 11">
            <a:hlinkClick r:id="rId6" action="ppaction://hlinkfile"/>
            <a:hlinkHover r:id="" action="ppaction://noaction" highlightClick="1"/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16" y="1177633"/>
            <a:ext cx="1097280" cy="109728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823909" y="2185816"/>
            <a:ext cx="6016752" cy="430887"/>
          </a:xfrm>
        </p:spPr>
        <p:txBody>
          <a:bodyPr/>
          <a:lstStyle/>
          <a:p>
            <a:r>
              <a:rPr lang="en-US" dirty="0" smtClean="0"/>
              <a:t>Gianfranco </a:t>
            </a:r>
            <a:r>
              <a:rPr lang="en-US" dirty="0" err="1" smtClean="0"/>
              <a:t>Lafratta</a:t>
            </a:r>
            <a:endParaRPr lang="en-US" dirty="0"/>
          </a:p>
        </p:txBody>
      </p:sp>
      <p:pic>
        <p:nvPicPr>
          <p:cNvPr id="13" name="Picture Placeholder 12">
            <a:hlinkClick r:id="rId7" action="ppaction://hlinkfile"/>
            <a:hlinkHover r:id="" action="ppaction://noaction" highlightClick="1"/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988840"/>
            <a:ext cx="1097280" cy="1097280"/>
          </a:xfrm>
        </p:spPr>
      </p:pic>
      <p:sp>
        <p:nvSpPr>
          <p:cNvPr id="14" name="Text Placeholder 7"/>
          <p:cNvSpPr txBox="1">
            <a:spLocks/>
          </p:cNvSpPr>
          <p:nvPr/>
        </p:nvSpPr>
        <p:spPr>
          <a:xfrm>
            <a:off x="4560503" y="3045093"/>
            <a:ext cx="6016752" cy="430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Martino </a:t>
            </a:r>
            <a:r>
              <a:rPr lang="en-US" dirty="0" err="1" smtClean="0"/>
              <a:t>Genchi</a:t>
            </a:r>
            <a:endParaRPr lang="en-US" dirty="0"/>
          </a:p>
        </p:txBody>
      </p:sp>
      <p:pic>
        <p:nvPicPr>
          <p:cNvPr id="15" name="Picture Placeholder 12">
            <a:hlinkClick r:id="rId8" action="ppaction://hlinkfil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2852936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Text Placeholder 7"/>
          <p:cNvSpPr txBox="1">
            <a:spLocks/>
          </p:cNvSpPr>
          <p:nvPr/>
        </p:nvSpPr>
        <p:spPr>
          <a:xfrm>
            <a:off x="5160359" y="4060435"/>
            <a:ext cx="6016752" cy="430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Simona</a:t>
            </a:r>
            <a:r>
              <a:rPr lang="en-US" dirty="0" smtClean="0"/>
              <a:t> </a:t>
            </a:r>
            <a:r>
              <a:rPr lang="en-US" dirty="0" err="1" smtClean="0"/>
              <a:t>Guarini</a:t>
            </a:r>
            <a:endParaRPr lang="en-US" dirty="0"/>
          </a:p>
        </p:txBody>
      </p:sp>
      <p:pic>
        <p:nvPicPr>
          <p:cNvPr id="17" name="Picture Placeholder 12">
            <a:hlinkClick r:id="rId9" action="ppaction://hlinkfil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63" y="3831922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2" name="Text Placeholder 7"/>
          <p:cNvSpPr txBox="1">
            <a:spLocks/>
          </p:cNvSpPr>
          <p:nvPr/>
        </p:nvSpPr>
        <p:spPr>
          <a:xfrm>
            <a:off x="5758539" y="4968703"/>
            <a:ext cx="6016752" cy="430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Simona</a:t>
            </a:r>
            <a:r>
              <a:rPr lang="en-US" dirty="0" smtClean="0"/>
              <a:t> Potenza</a:t>
            </a:r>
            <a:endParaRPr lang="en-US" dirty="0"/>
          </a:p>
        </p:txBody>
      </p:sp>
      <p:pic>
        <p:nvPicPr>
          <p:cNvPr id="23" name="Picture Placeholder 12">
            <a:hlinkClick r:id="rId10" action="ppaction://hlinkfil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03" y="4797152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4" name="Text Placeholder 7"/>
          <p:cNvSpPr txBox="1">
            <a:spLocks/>
          </p:cNvSpPr>
          <p:nvPr/>
        </p:nvSpPr>
        <p:spPr>
          <a:xfrm>
            <a:off x="6393414" y="5909957"/>
            <a:ext cx="6016752" cy="430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Simona</a:t>
            </a:r>
            <a:r>
              <a:rPr lang="en-US" dirty="0" smtClean="0"/>
              <a:t> </a:t>
            </a:r>
            <a:r>
              <a:rPr lang="en-US" dirty="0" err="1" smtClean="0"/>
              <a:t>Sardella</a:t>
            </a:r>
            <a:endParaRPr lang="en-US" dirty="0"/>
          </a:p>
        </p:txBody>
      </p:sp>
      <p:pic>
        <p:nvPicPr>
          <p:cNvPr id="25" name="Picture Placeholder 12">
            <a:hlinkClick r:id="rId11" action="ppaction://hlinkfile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5733256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9" name="Rettangolo arrotondato 18"/>
          <p:cNvSpPr/>
          <p:nvPr/>
        </p:nvSpPr>
        <p:spPr>
          <a:xfrm>
            <a:off x="10179882" y="532130"/>
            <a:ext cx="1400176" cy="1259680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9960698" y="0"/>
            <a:ext cx="183854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b="1" cap="all" dirty="0" err="1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December</a:t>
            </a:r>
            <a:r>
              <a:rPr lang="it-IT" b="1" cap="all" dirty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 2012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0632504" y="6237312"/>
            <a:ext cx="127298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13" action="ppaction://hlinksldjump"/>
              </a:rPr>
              <a:t>HOME</a:t>
            </a:r>
            <a:endParaRPr lang="it-IT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1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C 0.08333 0.12338 0.12409 0.20185 0.17031 0.35532 C 0.21771 0.51736 0.26002 0.8213 0.28515 0.97199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4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C 0.0487 0.10208 0.07266 0.16713 0.09987 0.29444 C 0.12774 0.4287 0.15248 0.68078 0.16732 0.80602 " pathEditMode="relative" rAng="0" ptsTypes="A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4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0.02891 0.07592 0.0431 0.1243 0.05938 0.21921 C 0.07591 0.31921 0.09063 0.50694 0.09961 0.60023 " pathEditMode="relative" rAng="0" ptsTypes="AAA">
                                      <p:cBhvr>
                                        <p:cTn id="38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51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64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77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90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103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4" grpId="0"/>
      <p:bldP spid="16" grpId="0"/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fca8ecd2ecffe51ff265b748f71d1a573fc791"/>
</p:tagLst>
</file>

<file path=ppt/theme/theme1.xml><?xml version="1.0" encoding="utf-8"?>
<a:theme xmlns:a="http://schemas.openxmlformats.org/drawingml/2006/main" name="TS10401445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ttons_Grow_and_Turn_on_Path_16x9.potx" id="{EBCFE5E7-09C1-4E56-81AE-E1F970236749}" vid="{6AD16C55-8CB0-48A8-AFCA-A43F58E7486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TS104014456</Template>
  <TotalTime>266</TotalTime>
  <Words>167</Words>
  <Application>Microsoft Office PowerPoint</Application>
  <PresentationFormat>Personalizzato</PresentationFormat>
  <Paragraphs>59</Paragraphs>
  <Slides>10</Slides>
  <Notes>1</Notes>
  <HiddenSlides>6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 Light</vt:lpstr>
      <vt:lpstr>Calibri</vt:lpstr>
      <vt:lpstr>Verdana</vt:lpstr>
      <vt:lpstr>Tahoma</vt:lpstr>
      <vt:lpstr>TS104014456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MY</dc:creator>
  <cp:lastModifiedBy>3</cp:lastModifiedBy>
  <cp:revision>45</cp:revision>
  <dcterms:created xsi:type="dcterms:W3CDTF">2013-04-21T07:23:45Z</dcterms:created>
  <dcterms:modified xsi:type="dcterms:W3CDTF">2013-09-25T13:56:21Z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TC040144569991</vt:lpwstr>
  </property>
</Properties>
</file>